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notesSlides/notesSlide1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_rels/notesSlide16.xml.rels" ContentType="application/vnd.openxmlformats-package.relationships+xml"/>
  <Override PartName="/ppt/notesSlides/_rels/notesSlide7.xml.rels" ContentType="application/vnd.openxmlformats-package.relationships+xml"/>
  <Override PartName="/ppt/notesSlides/_rels/notesSlide15.xml.rels" ContentType="application/vnd.openxmlformats-package.relationships+xml"/>
  <Override PartName="/ppt/notesSlides/_rels/notesSlide6.xml.rels" ContentType="application/vnd.openxmlformats-package.relationships+xml"/>
  <Override PartName="/ppt/notesSlides/_rels/notesSlide14.xml.rels" ContentType="application/vnd.openxmlformats-package.relationships+xml"/>
  <Override PartName="/ppt/notesSlides/_rels/notesSlide5.xml.rels" ContentType="application/vnd.openxmlformats-package.relationships+xml"/>
  <Override PartName="/ppt/notesSlides/_rels/notesSlide9.xml.rels" ContentType="application/vnd.openxmlformats-package.relationships+xml"/>
  <Override PartName="/ppt/notesSlides/_rels/notesSlide28.xml.rels" ContentType="application/vnd.openxmlformats-package.relationships+xml"/>
  <Override PartName="/ppt/notesSlides/_rels/notesSlide13.xml.rels" ContentType="application/vnd.openxmlformats-package.relationships+xml"/>
  <Override PartName="/ppt/notesSlides/_rels/notesSlide4.xml.rels" ContentType="application/vnd.openxmlformats-package.relationships+xml"/>
  <Override PartName="/ppt/notesSlides/_rels/notesSlide27.xml.rels" ContentType="application/vnd.openxmlformats-package.relationships+xml"/>
  <Override PartName="/ppt/notesSlides/_rels/notesSlide3.xml.rels" ContentType="application/vnd.openxmlformats-package.relationships+xml"/>
  <Override PartName="/ppt/notesSlides/_rels/notesSlide12.xml.rels" ContentType="application/vnd.openxmlformats-package.relationships+xml"/>
  <Override PartName="/ppt/notesSlides/_rels/notesSlide26.xml.rels" ContentType="application/vnd.openxmlformats-package.relationships+xml"/>
  <Override PartName="/ppt/notesSlides/_rels/notesSlide2.xml.rels" ContentType="application/vnd.openxmlformats-package.relationships+xml"/>
  <Override PartName="/ppt/notesSlides/_rels/notesSlide11.xml.rels" ContentType="application/vnd.openxmlformats-package.relationships+xml"/>
  <Override PartName="/ppt/notesSlides/_rels/notesSlide25.xml.rels" ContentType="application/vnd.openxmlformats-package.relationships+xml"/>
  <Override PartName="/ppt/notesSlides/_rels/notesSlide1.xml.rels" ContentType="application/vnd.openxmlformats-package.relationships+xml"/>
  <Override PartName="/ppt/notesSlides/_rels/notesSlide10.xml.rels" ContentType="application/vnd.openxmlformats-package.relationships+xml"/>
  <Override PartName="/ppt/notesSlides/_rels/notesSlide20.xml.rels" ContentType="application/vnd.openxmlformats-package.relationships+xml"/>
  <Override PartName="/ppt/notesSlides/_rels/notesSlide19.xml.rels" ContentType="application/vnd.openxmlformats-package.relationships+xml"/>
  <Override PartName="/ppt/notesSlides/_rels/notesSlide24.xml.rels" ContentType="application/vnd.openxmlformats-package.relationships+xml"/>
  <Override PartName="/ppt/notesSlides/_rels/notesSlide18.xml.rels" ContentType="application/vnd.openxmlformats-package.relationships+xml"/>
  <Override PartName="/ppt/notesSlides/_rels/notesSlide23.xml.rels" ContentType="application/vnd.openxmlformats-package.relationships+xml"/>
  <Override PartName="/ppt/notesSlides/_rels/notesSlide17.xml.rels" ContentType="application/vnd.openxmlformats-package.relationships+xml"/>
  <Override PartName="/ppt/notesSlides/_rels/notesSlide8.xml.rels" ContentType="application/vnd.openxmlformats-package.relationships+xml"/>
  <Override PartName="/ppt/notesSlides/_rels/notesSlide22.xml.rels" ContentType="application/vnd.openxmlformats-package.relationships+xml"/>
  <Override PartName="/ppt/notesSlides/notesSlide25.xml" ContentType="application/vnd.openxmlformats-officedocument.presentationml.notesSlide+xml"/>
  <Override PartName="/ppt/_rels/presentation.xml.rels" ContentType="application/vnd.openxmlformats-package.relationships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slideLayouts/slideLayout2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_rels/slideLayout37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6.xml.rels" ContentType="application/vnd.openxmlformats-package.relationships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slides/_rels/slide5.xml.rels" ContentType="application/vnd.openxmlformats-package.relationships+xml"/>
  <Override PartName="/ppt/slides/_rels/slide13.xml.rels" ContentType="application/vnd.openxmlformats-package.relationships+xml"/>
  <Override PartName="/ppt/slides/_rels/slide17.xml.rels" ContentType="application/vnd.openxmlformats-package.relationships+xml"/>
  <Override PartName="/ppt/slides/_rels/slide4.xml.rels" ContentType="application/vnd.openxmlformats-package.relationships+xml"/>
  <Override PartName="/ppt/slides/_rels/slide12.xml.rels" ContentType="application/vnd.openxmlformats-package.relationships+xml"/>
  <Override PartName="/ppt/slides/_rels/slide16.xml.rels" ContentType="application/vnd.openxmlformats-package.relationships+xml"/>
  <Override PartName="/ppt/slides/_rels/slide26.xml.rels" ContentType="application/vnd.openxmlformats-package.relationships+xml"/>
  <Override PartName="/ppt/slides/_rels/slide11.xml.rels" ContentType="application/vnd.openxmlformats-package.relationships+xml"/>
  <Override PartName="/ppt/slides/_rels/slide15.xml.rels" ContentType="application/vnd.openxmlformats-package.relationships+xml"/>
  <Override PartName="/ppt/slides/_rels/slide25.xml.rels" ContentType="application/vnd.openxmlformats-package.relationships+xml"/>
  <Override PartName="/ppt/slides/_rels/slide10.xml.rels" ContentType="application/vnd.openxmlformats-package.relationships+xml"/>
  <Override PartName="/ppt/slides/_rels/slide14.xml.rels" ContentType="application/vnd.openxmlformats-package.relationships+xml"/>
  <Override PartName="/ppt/slides/_rels/slide24.xml.rels" ContentType="application/vnd.openxmlformats-package.relationships+xml"/>
  <Override PartName="/ppt/slides/_rels/slide28.xml.rels" ContentType="application/vnd.openxmlformats-package.relationships+xml"/>
  <Override PartName="/ppt/slides/_rels/slide23.xml.rels" ContentType="application/vnd.openxmlformats-package.relationships+xml"/>
  <Override PartName="/ppt/slides/_rels/slide27.xml.rels" ContentType="application/vnd.openxmlformats-package.relationships+xml"/>
  <Override PartName="/ppt/slides/_rels/slide9.xml.rels" ContentType="application/vnd.openxmlformats-package.relationships+xml"/>
  <Override PartName="/ppt/slides/_rels/slide22.xml.rels" ContentType="application/vnd.openxmlformats-package.relationships+xml"/>
  <Override PartName="/ppt/slides/_rels/slide8.xml.rels" ContentType="application/vnd.openxmlformats-package.relationships+xml"/>
  <Override PartName="/ppt/slides/_rels/slide21.xml.rels" ContentType="application/vnd.openxmlformats-package.relationships+xml"/>
  <Override PartName="/ppt/slides/_rels/slide3.xml.rels" ContentType="application/vnd.openxmlformats-package.relationships+xml"/>
  <Override PartName="/ppt/slides/_rels/slide7.xml.rels" ContentType="application/vnd.openxmlformats-package.relationships+xml"/>
  <Override PartName="/ppt/slides/_rels/slide20.xml.rels" ContentType="application/vnd.openxmlformats-package.relationships+xml"/>
  <Override PartName="/ppt/slides/_rels/slide19.xml.rels" ContentType="application/vnd.openxmlformats-package.relationships+xml"/>
  <Override PartName="/ppt/slides/_rels/slide2.xml.rels" ContentType="application/vnd.openxmlformats-package.relationships+xml"/>
  <Override PartName="/ppt/slides/_rels/slide6.xml.rels" ContentType="application/vnd.openxmlformats-package.relationships+xml"/>
  <Override PartName="/ppt/slides/_rels/slide18.xml.rels" ContentType="application/vnd.openxmlformats-package.relationships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3.xml" ContentType="application/vnd.openxmlformats-officedocument.presentationml.slide+xml"/>
  <Override PartName="/ppt/slides/slide21.xml" ContentType="application/vnd.openxmlformats-officedocument.presentationml.slide+xml"/>
  <Override PartName="/ppt/slides/slide5.xml" ContentType="application/vnd.openxmlformats-officedocument.presentationml.slide+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16.xml" ContentType="application/vnd.openxmlformats-officedocument.presentationml.slide+xml"/>
  <Override PartName="/ppt/slides/slide7.xml" ContentType="application/vnd.openxmlformats-officedocument.presentationml.slide+xml"/>
  <Override PartName="/ppt/slides/slide25.xml" ContentType="application/vnd.openxmlformats-officedocument.presentationml.slide+xml"/>
  <Override PartName="/ppt/slides/slide9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13.xml" ContentType="application/vnd.openxmlformats-officedocument.presentationml.slide+xml"/>
  <Override PartName="/ppt/slides/slide4.xml" ContentType="application/vnd.openxmlformats-officedocument.presentationml.slide+xml"/>
  <Override PartName="/ppt/slides/slide22.xml" ContentType="application/vnd.openxmlformats-officedocument.presentationml.slide+xml"/>
  <Override PartName="/ppt/slides/slide6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slides/slide26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_rels/slideMaster4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theme/theme4.xml" ContentType="application/vnd.openxmlformats-officedocument.theme+xml"/>
  <Override PartName="/ppt/theme/theme1.xml" ContentType="application/vnd.openxmlformats-officedocument.theme+xml"/>
  <Override PartName="/ppt/theme/theme5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  <p:sldMasterId id="2147483674" r:id="rId4"/>
    <p:sldMasterId id="2147483687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</p:sldIdLst>
  <p:sldSz cx="9144000" cy="6858000"/>
  <p:notesSz cx="6888162" cy="100203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5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bIns="0" lIns="0" rIns="0" tIns="0" wrap="none"/>
          <a:p>
            <a:r>
              <a:rPr lang="pt-BR"/>
              <a:t>Clique para editar o formato de notas</a:t>
            </a:r>
            <a:endParaRPr/>
          </a:p>
        </p:txBody>
      </p:sp>
      <p:sp>
        <p:nvSpPr>
          <p:cNvPr id="165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320" cy="534240"/>
          </a:xfrm>
          <a:prstGeom prst="rect">
            <a:avLst/>
          </a:prstGeom>
        </p:spPr>
        <p:txBody>
          <a:bodyPr bIns="0" lIns="0" rIns="0" tIns="0" wrap="none"/>
          <a:p>
            <a:r>
              <a:rPr lang="pt-BR"/>
              <a:t>&lt;cabeçalho&gt;</a:t>
            </a:r>
            <a:endParaRPr/>
          </a:p>
        </p:txBody>
      </p:sp>
      <p:sp>
        <p:nvSpPr>
          <p:cNvPr id="166" name="PlaceHolder 3"/>
          <p:cNvSpPr>
            <a:spLocks noGrp="1"/>
          </p:cNvSpPr>
          <p:nvPr>
            <p:ph type="dt"/>
          </p:nvPr>
        </p:nvSpPr>
        <p:spPr>
          <a:xfrm>
            <a:off x="4279320" y="0"/>
            <a:ext cx="3280320" cy="534240"/>
          </a:xfrm>
          <a:prstGeom prst="rect">
            <a:avLst/>
          </a:prstGeom>
        </p:spPr>
        <p:txBody>
          <a:bodyPr bIns="0" lIns="0" rIns="0" tIns="0" wrap="none"/>
          <a:p>
            <a:pPr algn="r"/>
            <a:r>
              <a:rPr lang="pt-BR"/>
              <a:t>&lt;data/hora&gt;</a:t>
            </a:r>
            <a:endParaRPr/>
          </a:p>
        </p:txBody>
      </p:sp>
      <p:sp>
        <p:nvSpPr>
          <p:cNvPr id="167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320" cy="534240"/>
          </a:xfrm>
          <a:prstGeom prst="rect">
            <a:avLst/>
          </a:prstGeom>
        </p:spPr>
        <p:txBody>
          <a:bodyPr anchor="b" bIns="0" lIns="0" rIns="0" tIns="0" wrap="none"/>
          <a:p>
            <a:r>
              <a:rPr lang="pt-BR"/>
              <a:t>&lt;rodapé&gt;</a:t>
            </a:r>
            <a:endParaRPr/>
          </a:p>
        </p:txBody>
      </p:sp>
      <p:sp>
        <p:nvSpPr>
          <p:cNvPr id="168" name="PlaceHolder 5"/>
          <p:cNvSpPr>
            <a:spLocks noGrp="1"/>
          </p:cNvSpPr>
          <p:nvPr>
            <p:ph type="sldNum"/>
          </p:nvPr>
        </p:nvSpPr>
        <p:spPr>
          <a:xfrm>
            <a:off x="4279320" y="10157400"/>
            <a:ext cx="3280320" cy="534240"/>
          </a:xfrm>
          <a:prstGeom prst="rect">
            <a:avLst/>
          </a:prstGeom>
        </p:spPr>
        <p:txBody>
          <a:bodyPr anchor="b" bIns="0" lIns="0" rIns="0" tIns="0" wrap="none"/>
          <a:p>
            <a:pPr algn="r"/>
            <a:fld id="{31A19141-31F1-41B1-8131-71314191F1F1}" type="slidenum">
              <a:rPr lang="pt-BR"/>
              <a:t>&lt;número&gt;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
</Relationships>
</file>

<file path=ppt/notesSlides/_rels/notesSlide11.xml.rels><?xml version="1.0" encoding="UTF-8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
</Relationships>
</file>

<file path=ppt/notesSlides/_rels/notesSlide12.xml.rels><?xml version="1.0" encoding="UTF-8"?>
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
</Relationships>
</file>

<file path=ppt/notesSlides/_rels/notesSlide13.xml.rels><?xml version="1.0" encoding="UTF-8"?>
<Relationships xmlns="http://schemas.openxmlformats.org/package/2006/relationships"><Relationship Id="rId1" Type="http://schemas.openxmlformats.org/officeDocument/2006/relationships/slide" Target="../slides/slide13.xml"/><Relationship Id="rId2" Type="http://schemas.openxmlformats.org/officeDocument/2006/relationships/notesMaster" Target="../notesMasters/notesMaster1.xml"/>
</Relationships>
</file>

<file path=ppt/notesSlides/_rels/notesSlide14.xml.rels><?xml version="1.0" encoding="UTF-8"?>
<Relationships xmlns="http://schemas.openxmlformats.org/package/2006/relationships"><Relationship Id="rId1" Type="http://schemas.openxmlformats.org/officeDocument/2006/relationships/slide" Target="../slides/slide14.xml"/><Relationship Id="rId2" Type="http://schemas.openxmlformats.org/officeDocument/2006/relationships/notesMaster" Target="../notesMasters/notesMaster1.xml"/>
</Relationships>
</file>

<file path=ppt/notesSlides/_rels/notesSlide15.xml.rels><?xml version="1.0" encoding="UTF-8"?>
<Relationships xmlns="http://schemas.openxmlformats.org/package/2006/relationships"><Relationship Id="rId1" Type="http://schemas.openxmlformats.org/officeDocument/2006/relationships/slide" Target="../slides/slide15.xml"/><Relationship Id="rId2" Type="http://schemas.openxmlformats.org/officeDocument/2006/relationships/notesMaster" Target="../notesMasters/notesMaster1.xml"/>
</Relationships>
</file>

<file path=ppt/notesSlides/_rels/notesSlide16.xml.rels><?xml version="1.0" encoding="UTF-8"?>
<Relationships xmlns="http://schemas.openxmlformats.org/package/2006/relationships"><Relationship Id="rId1" Type="http://schemas.openxmlformats.org/officeDocument/2006/relationships/slide" Target="../slides/slide16.xml"/><Relationship Id="rId2" Type="http://schemas.openxmlformats.org/officeDocument/2006/relationships/notesMaster" Target="../notesMasters/notesMaster1.xml"/>
</Relationships>
</file>

<file path=ppt/notesSlides/_rels/notesSlide17.xml.rels><?xml version="1.0" encoding="UTF-8"?>
<Relationships xmlns="http://schemas.openxmlformats.org/package/2006/relationships"><Relationship Id="rId1" Type="http://schemas.openxmlformats.org/officeDocument/2006/relationships/slide" Target="../slides/slide17.xml"/><Relationship Id="rId2" Type="http://schemas.openxmlformats.org/officeDocument/2006/relationships/notesMaster" Target="../notesMasters/notesMaster1.xml"/>
</Relationships>
</file>

<file path=ppt/notesSlides/_rels/notesSlide18.xml.rels><?xml version="1.0" encoding="UTF-8"?>
<Relationships xmlns="http://schemas.openxmlformats.org/package/2006/relationships"><Relationship Id="rId1" Type="http://schemas.openxmlformats.org/officeDocument/2006/relationships/slide" Target="../slides/slide18.xml"/><Relationship Id="rId2" Type="http://schemas.openxmlformats.org/officeDocument/2006/relationships/notesMaster" Target="../notesMasters/notesMaster1.xml"/>
</Relationships>
</file>

<file path=ppt/notesSlides/_rels/notesSlide19.xml.rels><?xml version="1.0" encoding="UTF-8"?>
<Relationships xmlns="http://schemas.openxmlformats.org/package/2006/relationships"><Relationship Id="rId1" Type="http://schemas.openxmlformats.org/officeDocument/2006/relationships/slide" Target="../slides/slide19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20.xml.rels><?xml version="1.0" encoding="UTF-8"?>
<Relationships xmlns="http://schemas.openxmlformats.org/package/2006/relationships"><Relationship Id="rId1" Type="http://schemas.openxmlformats.org/officeDocument/2006/relationships/slide" Target="../slides/slide20.xml"/><Relationship Id="rId2" Type="http://schemas.openxmlformats.org/officeDocument/2006/relationships/notesMaster" Target="../notesMasters/notesMaster1.xml"/>
</Relationships>
</file>

<file path=ppt/notesSlides/_rels/notesSlide22.xml.rels><?xml version="1.0" encoding="UTF-8"?>
<Relationships xmlns="http://schemas.openxmlformats.org/package/2006/relationships"><Relationship Id="rId1" Type="http://schemas.openxmlformats.org/officeDocument/2006/relationships/slide" Target="../slides/slide22.xml"/><Relationship Id="rId2" Type="http://schemas.openxmlformats.org/officeDocument/2006/relationships/notesMaster" Target="../notesMasters/notesMaster1.xml"/>
</Relationships>
</file>

<file path=ppt/notesSlides/_rels/notesSlide23.xml.rels><?xml version="1.0" encoding="UTF-8"?>
<Relationships xmlns="http://schemas.openxmlformats.org/package/2006/relationships"><Relationship Id="rId1" Type="http://schemas.openxmlformats.org/officeDocument/2006/relationships/slide" Target="../slides/slide23.xml"/><Relationship Id="rId2" Type="http://schemas.openxmlformats.org/officeDocument/2006/relationships/notesMaster" Target="../notesMasters/notesMaster1.xml"/>
</Relationships>
</file>

<file path=ppt/notesSlides/_rels/notesSlide24.xml.rels><?xml version="1.0" encoding="UTF-8"?>
<Relationships xmlns="http://schemas.openxmlformats.org/package/2006/relationships"><Relationship Id="rId1" Type="http://schemas.openxmlformats.org/officeDocument/2006/relationships/slide" Target="../slides/slide24.xml"/><Relationship Id="rId2" Type="http://schemas.openxmlformats.org/officeDocument/2006/relationships/notesMaster" Target="../notesMasters/notesMaster1.xml"/>
</Relationships>
</file>

<file path=ppt/notesSlides/_rels/notesSlide25.xml.rels><?xml version="1.0" encoding="UTF-8"?>
<Relationships xmlns="http://schemas.openxmlformats.org/package/2006/relationships"><Relationship Id="rId1" Type="http://schemas.openxmlformats.org/officeDocument/2006/relationships/slide" Target="../slides/slide25.xml"/><Relationship Id="rId2" Type="http://schemas.openxmlformats.org/officeDocument/2006/relationships/notesMaster" Target="../notesMasters/notesMaster1.xml"/>
</Relationships>
</file>

<file path=ppt/notesSlides/_rels/notesSlide26.xml.rels><?xml version="1.0" encoding="UTF-8"?>
<Relationships xmlns="http://schemas.openxmlformats.org/package/2006/relationships"><Relationship Id="rId1" Type="http://schemas.openxmlformats.org/officeDocument/2006/relationships/slide" Target="../slides/slide26.xml"/><Relationship Id="rId2" Type="http://schemas.openxmlformats.org/officeDocument/2006/relationships/notesMaster" Target="../notesMasters/notesMaster1.xml"/>
</Relationships>
</file>

<file path=ppt/notesSlides/_rels/notesSlide27.xml.rels><?xml version="1.0" encoding="UTF-8"?>
<Relationships xmlns="http://schemas.openxmlformats.org/package/2006/relationships"><Relationship Id="rId1" Type="http://schemas.openxmlformats.org/officeDocument/2006/relationships/slide" Target="../slides/slide27.xml"/><Relationship Id="rId2" Type="http://schemas.openxmlformats.org/officeDocument/2006/relationships/notesMaster" Target="../notesMasters/notesMaster1.xml"/>
</Relationships>
</file>

<file path=ppt/notesSlides/_rels/notesSlide28.xml.rels><?xml version="1.0" encoding="UTF-8"?>
<Relationships xmlns="http://schemas.openxmlformats.org/package/2006/relationships"><Relationship Id="rId1" Type="http://schemas.openxmlformats.org/officeDocument/2006/relationships/slide" Target="../slides/slide28.xml"/><Relationship Id="rId2" Type="http://schemas.openxmlformats.org/officeDocument/2006/relationships/notesMaster" Target="../notesMasters/notesMaster1.xml"/>
</Relationships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
</Relationships>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
</Relationships>
</file>

<file path=ppt/notesSlides/_rels/notesSlide9.xml.rels><?xml version="1.0" encoding="UTF-8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TextShape 1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311111B1-B151-4111-B131-F1412151E1D1}" type="slidenum">
              <a:rPr lang="pt-BR">
                <a:solidFill>
                  <a:srgbClr val="000000"/>
                </a:solidFill>
                <a:latin typeface="Arial"/>
                <a:ea typeface="+mn-ea"/>
              </a:rPr>
              <a:t>&lt;número&gt;</a:t>
            </a:fld>
            <a:endParaRPr/>
          </a:p>
        </p:txBody>
      </p:sp>
      <p:sp>
        <p:nvSpPr>
          <p:cNvPr id="223" name="PlaceHolder 2"/>
          <p:cNvSpPr>
            <a:spLocks noGrp="1"/>
          </p:cNvSpPr>
          <p:nvPr>
            <p:ph type="body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</p:spTree>
  </p:cSld>
</p:notes>
</file>

<file path=ppt/notesSlides/notesSlide10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TextShape 1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71C191E1-0191-4131-9111-513191D11191}" type="slidenum">
              <a:rPr lang="pt-BR">
                <a:solidFill>
                  <a:srgbClr val="000000"/>
                </a:solidFill>
                <a:latin typeface="Arial"/>
                <a:ea typeface="+mn-ea"/>
              </a:rPr>
              <a:t>&lt;número&gt;</a:t>
            </a:fld>
            <a:endParaRPr/>
          </a:p>
        </p:txBody>
      </p:sp>
      <p:sp>
        <p:nvSpPr>
          <p:cNvPr id="241" name="PlaceHolder 2"/>
          <p:cNvSpPr>
            <a:spLocks noGrp="1"/>
          </p:cNvSpPr>
          <p:nvPr>
            <p:ph type="body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</p:spTree>
  </p:cSld>
</p:notes>
</file>

<file path=ppt/notesSlides/notesSlide11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TextShape 1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91D1B151-5151-4161-8141-5181A1F17131}" type="slidenum">
              <a:rPr lang="pt-BR">
                <a:solidFill>
                  <a:srgbClr val="000000"/>
                </a:solidFill>
                <a:latin typeface="Arial"/>
                <a:ea typeface="+mn-ea"/>
              </a:rPr>
              <a:t>&lt;número&gt;</a:t>
            </a:fld>
            <a:endParaRPr/>
          </a:p>
        </p:txBody>
      </p:sp>
      <p:sp>
        <p:nvSpPr>
          <p:cNvPr id="243" name="PlaceHolder 2"/>
          <p:cNvSpPr>
            <a:spLocks noGrp="1"/>
          </p:cNvSpPr>
          <p:nvPr>
            <p:ph type="body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</p:spTree>
  </p:cSld>
</p:notes>
</file>

<file path=ppt/notesSlides/notesSlide12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TextShape 1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D10131A1-0161-41B1-91A1-5131512121D1}" type="slidenum">
              <a:rPr lang="pt-BR">
                <a:solidFill>
                  <a:srgbClr val="000000"/>
                </a:solidFill>
                <a:latin typeface="Arial"/>
                <a:ea typeface="+mn-ea"/>
              </a:rPr>
              <a:t>&lt;número&gt;</a:t>
            </a:fld>
            <a:endParaRPr/>
          </a:p>
        </p:txBody>
      </p:sp>
      <p:sp>
        <p:nvSpPr>
          <p:cNvPr id="245" name="PlaceHolder 2"/>
          <p:cNvSpPr>
            <a:spLocks noGrp="1"/>
          </p:cNvSpPr>
          <p:nvPr>
            <p:ph type="body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</p:spTree>
  </p:cSld>
</p:notes>
</file>

<file path=ppt/notesSlides/notesSlide13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TextShape 1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E16101A1-C181-4121-B141-F161E1513191}" type="slidenum">
              <a:rPr lang="pt-BR">
                <a:solidFill>
                  <a:srgbClr val="000000"/>
                </a:solidFill>
                <a:latin typeface="Arial"/>
                <a:ea typeface="+mn-ea"/>
              </a:rPr>
              <a:t>&lt;número&gt;</a:t>
            </a:fld>
            <a:endParaRPr/>
          </a:p>
        </p:txBody>
      </p:sp>
      <p:sp>
        <p:nvSpPr>
          <p:cNvPr id="247" name="PlaceHolder 2"/>
          <p:cNvSpPr>
            <a:spLocks noGrp="1"/>
          </p:cNvSpPr>
          <p:nvPr>
            <p:ph type="body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</p:spTree>
  </p:cSld>
</p:notes>
</file>

<file path=ppt/notesSlides/notesSlide14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TextShape 1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5151B1F1-1171-4111-91B1-01E1012101E1}" type="slidenum">
              <a:rPr lang="pt-BR">
                <a:solidFill>
                  <a:srgbClr val="000000"/>
                </a:solidFill>
                <a:latin typeface="Arial"/>
                <a:ea typeface="+mn-ea"/>
              </a:rPr>
              <a:t>&lt;número&gt;</a:t>
            </a:fld>
            <a:endParaRPr/>
          </a:p>
        </p:txBody>
      </p:sp>
      <p:sp>
        <p:nvSpPr>
          <p:cNvPr id="249" name="PlaceHolder 2"/>
          <p:cNvSpPr>
            <a:spLocks noGrp="1"/>
          </p:cNvSpPr>
          <p:nvPr>
            <p:ph type="body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</p:spTree>
  </p:cSld>
</p:notes>
</file>

<file path=ppt/notesSlides/notesSlide15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TextShape 1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E111A161-2161-41B1-9101-61D101213161}" type="slidenum">
              <a:rPr lang="pt-BR">
                <a:solidFill>
                  <a:srgbClr val="000000"/>
                </a:solidFill>
                <a:latin typeface="Arial"/>
                <a:ea typeface="+mn-ea"/>
              </a:rPr>
              <a:t>&lt;número&gt;</a:t>
            </a:fld>
            <a:endParaRPr/>
          </a:p>
        </p:txBody>
      </p:sp>
      <p:sp>
        <p:nvSpPr>
          <p:cNvPr id="251" name="PlaceHolder 2"/>
          <p:cNvSpPr>
            <a:spLocks noGrp="1"/>
          </p:cNvSpPr>
          <p:nvPr>
            <p:ph type="body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</p:spTree>
  </p:cSld>
</p:notes>
</file>

<file path=ppt/notesSlides/notesSlide16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TextShape 1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41515131-51B1-4131-9181-9151211131B1}" type="slidenum">
              <a:rPr lang="pt-BR">
                <a:solidFill>
                  <a:srgbClr val="000000"/>
                </a:solidFill>
                <a:latin typeface="Arial"/>
                <a:ea typeface="+mn-ea"/>
              </a:rPr>
              <a:t>&lt;número&gt;</a:t>
            </a:fld>
            <a:endParaRPr/>
          </a:p>
        </p:txBody>
      </p:sp>
      <p:sp>
        <p:nvSpPr>
          <p:cNvPr id="253" name="PlaceHolder 2"/>
          <p:cNvSpPr>
            <a:spLocks noGrp="1"/>
          </p:cNvSpPr>
          <p:nvPr>
            <p:ph type="body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</p:spTree>
  </p:cSld>
</p:notes>
</file>

<file path=ppt/notesSlides/notesSlide17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TextShape 1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F1D11161-5121-4111-A131-5171F18171C1}" type="slidenum">
              <a:rPr lang="pt-BR">
                <a:solidFill>
                  <a:srgbClr val="000000"/>
                </a:solidFill>
                <a:latin typeface="Arial"/>
                <a:ea typeface="+mn-ea"/>
              </a:rPr>
              <a:t>&lt;número&gt;</a:t>
            </a:fld>
            <a:endParaRPr/>
          </a:p>
        </p:txBody>
      </p:sp>
      <p:sp>
        <p:nvSpPr>
          <p:cNvPr id="255" name="PlaceHolder 2"/>
          <p:cNvSpPr>
            <a:spLocks noGrp="1"/>
          </p:cNvSpPr>
          <p:nvPr>
            <p:ph type="body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</p:spTree>
  </p:cSld>
</p:notes>
</file>

<file path=ppt/notesSlides/notesSlide18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TextShape 1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D1C1A121-B111-4171-9161-A1516141B1B1}" type="slidenum">
              <a:rPr lang="pt-BR">
                <a:solidFill>
                  <a:srgbClr val="000000"/>
                </a:solidFill>
                <a:latin typeface="Arial"/>
                <a:ea typeface="+mn-ea"/>
              </a:rPr>
              <a:t>&lt;número&gt;</a:t>
            </a:fld>
            <a:endParaRPr/>
          </a:p>
        </p:txBody>
      </p:sp>
      <p:sp>
        <p:nvSpPr>
          <p:cNvPr id="257" name="PlaceHolder 2"/>
          <p:cNvSpPr>
            <a:spLocks noGrp="1"/>
          </p:cNvSpPr>
          <p:nvPr>
            <p:ph type="body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</p:spTree>
  </p:cSld>
</p:notes>
</file>

<file path=ppt/notesSlides/notesSlide19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TextShape 1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7151F141-E121-41B1-91D1-51B11131D111}" type="slidenum">
              <a:rPr lang="pt-BR">
                <a:solidFill>
                  <a:srgbClr val="000000"/>
                </a:solidFill>
                <a:latin typeface="Arial"/>
                <a:ea typeface="+mn-ea"/>
              </a:rPr>
              <a:t>&lt;número&gt;</a:t>
            </a:fld>
            <a:endParaRPr/>
          </a:p>
        </p:txBody>
      </p:sp>
      <p:sp>
        <p:nvSpPr>
          <p:cNvPr id="259" name="PlaceHolder 2"/>
          <p:cNvSpPr>
            <a:spLocks noGrp="1"/>
          </p:cNvSpPr>
          <p:nvPr>
            <p:ph type="body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TextShape 1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615131C1-C1B1-4111-A131-01A15121B1E1}" type="slidenum">
              <a:rPr lang="pt-BR">
                <a:solidFill>
                  <a:srgbClr val="000000"/>
                </a:solidFill>
                <a:latin typeface="Arial"/>
                <a:ea typeface="+mn-ea"/>
              </a:rPr>
              <a:t>&lt;número&gt;</a:t>
            </a:fld>
            <a:endParaRPr/>
          </a:p>
        </p:txBody>
      </p:sp>
      <p:sp>
        <p:nvSpPr>
          <p:cNvPr id="225" name="PlaceHolder 2"/>
          <p:cNvSpPr>
            <a:spLocks noGrp="1"/>
          </p:cNvSpPr>
          <p:nvPr>
            <p:ph type="body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</p:spTree>
  </p:cSld>
</p:notes>
</file>

<file path=ppt/notesSlides/notesSlide20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TextShape 1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01C1C1E1-6101-41A1-B171-9161A111B181}" type="slidenum">
              <a:rPr lang="pt-BR">
                <a:solidFill>
                  <a:srgbClr val="000000"/>
                </a:solidFill>
                <a:latin typeface="Arial"/>
                <a:ea typeface="+mn-ea"/>
              </a:rPr>
              <a:t>&lt;número&gt;</a:t>
            </a:fld>
            <a:endParaRPr/>
          </a:p>
        </p:txBody>
      </p:sp>
      <p:sp>
        <p:nvSpPr>
          <p:cNvPr id="261" name="PlaceHolder 2"/>
          <p:cNvSpPr>
            <a:spLocks noGrp="1"/>
          </p:cNvSpPr>
          <p:nvPr>
            <p:ph type="body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</p:spTree>
  </p:cSld>
</p:notes>
</file>

<file path=ppt/notesSlides/notesSlide22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TextShape 1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81119161-4171-4171-8141-013161A1C131}" type="slidenum">
              <a:rPr lang="pt-BR">
                <a:solidFill>
                  <a:srgbClr val="000000"/>
                </a:solidFill>
                <a:latin typeface="Arial"/>
                <a:ea typeface="+mn-ea"/>
              </a:rPr>
              <a:t>&lt;número&gt;</a:t>
            </a:fld>
            <a:endParaRPr/>
          </a:p>
        </p:txBody>
      </p:sp>
      <p:sp>
        <p:nvSpPr>
          <p:cNvPr id="263" name="PlaceHolder 2"/>
          <p:cNvSpPr>
            <a:spLocks noGrp="1"/>
          </p:cNvSpPr>
          <p:nvPr>
            <p:ph type="body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</p:spTree>
  </p:cSld>
</p:notes>
</file>

<file path=ppt/notesSlides/notesSlide23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TextShape 1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41F1E1B1-0181-41B1-B1F1-E1E131414121}" type="slidenum">
              <a:rPr lang="pt-BR">
                <a:solidFill>
                  <a:srgbClr val="000000"/>
                </a:solidFill>
                <a:latin typeface="Arial"/>
                <a:ea typeface="+mn-ea"/>
              </a:rPr>
              <a:t>&lt;número&gt;</a:t>
            </a:fld>
            <a:endParaRPr/>
          </a:p>
        </p:txBody>
      </p:sp>
      <p:sp>
        <p:nvSpPr>
          <p:cNvPr id="265" name="PlaceHolder 2"/>
          <p:cNvSpPr>
            <a:spLocks noGrp="1"/>
          </p:cNvSpPr>
          <p:nvPr>
            <p:ph type="body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</p:spTree>
  </p:cSld>
</p:notes>
</file>

<file path=ppt/notesSlides/notesSlide24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TextShape 1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F1110031-F1C1-4191-8131-71A111F1A141}" type="slidenum">
              <a:rPr lang="pt-BR">
                <a:solidFill>
                  <a:srgbClr val="000000"/>
                </a:solidFill>
                <a:latin typeface="Arial"/>
                <a:ea typeface="+mn-ea"/>
              </a:rPr>
              <a:t>&lt;número&gt;</a:t>
            </a:fld>
            <a:endParaRPr/>
          </a:p>
        </p:txBody>
      </p:sp>
      <p:sp>
        <p:nvSpPr>
          <p:cNvPr id="267" name="PlaceHolder 2"/>
          <p:cNvSpPr>
            <a:spLocks noGrp="1"/>
          </p:cNvSpPr>
          <p:nvPr>
            <p:ph type="body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</p:spTree>
  </p:cSld>
</p:notes>
</file>

<file path=ppt/notesSlides/notesSlide25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TextShape 1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C1710141-01D1-41E1-91E1-F11101D131D1}" type="slidenum">
              <a:rPr lang="pt-BR">
                <a:solidFill>
                  <a:srgbClr val="000000"/>
                </a:solidFill>
                <a:latin typeface="Arial"/>
                <a:ea typeface="+mn-ea"/>
              </a:rPr>
              <a:t>&lt;número&gt;</a:t>
            </a:fld>
            <a:endParaRPr/>
          </a:p>
        </p:txBody>
      </p:sp>
      <p:sp>
        <p:nvSpPr>
          <p:cNvPr id="269" name="PlaceHolder 2"/>
          <p:cNvSpPr>
            <a:spLocks noGrp="1"/>
          </p:cNvSpPr>
          <p:nvPr>
            <p:ph type="body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</p:spTree>
  </p:cSld>
</p:notes>
</file>

<file path=ppt/notesSlides/notesSlide26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271" name="TextShape 2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61E1D111-6171-4131-9141-3171A11161A1}" type="slidenum">
              <a:rPr lang="pt-BR">
                <a:solidFill>
                  <a:srgbClr val="000000"/>
                </a:solidFill>
                <a:latin typeface="Arial"/>
                <a:ea typeface="+mn-ea"/>
              </a:rPr>
              <a:t>&lt;número&gt;</a:t>
            </a:fld>
            <a:endParaRPr/>
          </a:p>
        </p:txBody>
      </p:sp>
    </p:spTree>
  </p:cSld>
</p:notes>
</file>

<file path=ppt/notesSlides/notesSlide27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273" name="TextShape 2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F1514141-5191-41A1-B171-E191214161C1}" type="slidenum">
              <a:rPr lang="pt-BR">
                <a:solidFill>
                  <a:srgbClr val="000000"/>
                </a:solidFill>
                <a:latin typeface="Arial"/>
                <a:ea typeface="+mn-ea"/>
              </a:rPr>
              <a:t>&lt;número&gt;</a:t>
            </a:fld>
            <a:endParaRPr/>
          </a:p>
        </p:txBody>
      </p:sp>
    </p:spTree>
  </p:cSld>
</p:notes>
</file>

<file path=ppt/notesSlides/notesSlide28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275" name="TextShape 2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71F13121-F111-41C1-81E1-712161C17141}" type="slidenum">
              <a:rPr lang="pt-BR">
                <a:solidFill>
                  <a:srgbClr val="000000"/>
                </a:solidFill>
                <a:latin typeface="Arial"/>
                <a:ea typeface="+mn-ea"/>
              </a:rPr>
              <a:t>&lt;número&gt;</a:t>
            </a:fld>
            <a:endParaRPr/>
          </a:p>
        </p:txBody>
      </p:sp>
    </p:spTree>
  </p:cSld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TextShape 1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31D111E1-81E1-4171-A101-F16111112181}" type="slidenum">
              <a:rPr lang="pt-BR">
                <a:solidFill>
                  <a:srgbClr val="000000"/>
                </a:solidFill>
                <a:latin typeface="Arial"/>
                <a:ea typeface="+mn-ea"/>
              </a:rPr>
              <a:t>&lt;número&gt;</a:t>
            </a:fld>
            <a:endParaRPr/>
          </a:p>
        </p:txBody>
      </p:sp>
      <p:sp>
        <p:nvSpPr>
          <p:cNvPr id="227" name="PlaceHolder 2"/>
          <p:cNvSpPr>
            <a:spLocks noGrp="1"/>
          </p:cNvSpPr>
          <p:nvPr>
            <p:ph type="body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</p:spTree>
  </p:cSld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TextShape 1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31A12171-6171-4181-8151-91A1D151D151}" type="slidenum">
              <a:rPr lang="pt-BR">
                <a:solidFill>
                  <a:srgbClr val="000000"/>
                </a:solidFill>
                <a:latin typeface="Arial"/>
                <a:ea typeface="+mn-ea"/>
              </a:rPr>
              <a:t>&lt;número&gt;</a:t>
            </a:fld>
            <a:endParaRPr/>
          </a:p>
        </p:txBody>
      </p:sp>
      <p:sp>
        <p:nvSpPr>
          <p:cNvPr id="229" name="PlaceHolder 2"/>
          <p:cNvSpPr>
            <a:spLocks noGrp="1"/>
          </p:cNvSpPr>
          <p:nvPr>
            <p:ph type="body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TextShape 1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71E1F121-B191-4101-91A1-410161E15191}" type="slidenum">
              <a:rPr lang="pt-BR">
                <a:solidFill>
                  <a:srgbClr val="000000"/>
                </a:solidFill>
                <a:latin typeface="Arial"/>
                <a:ea typeface="+mn-ea"/>
              </a:rPr>
              <a:t>&lt;número&gt;</a:t>
            </a:fld>
            <a:endParaRPr/>
          </a:p>
        </p:txBody>
      </p:sp>
      <p:sp>
        <p:nvSpPr>
          <p:cNvPr id="231" name="PlaceHolder 2"/>
          <p:cNvSpPr>
            <a:spLocks noGrp="1"/>
          </p:cNvSpPr>
          <p:nvPr>
            <p:ph type="body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</p:spTree>
  </p:cSld>
</p:note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TextShape 1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B1E19131-41C1-4111-B171-4121B19191D1}" type="slidenum">
              <a:rPr lang="pt-BR">
                <a:solidFill>
                  <a:srgbClr val="000000"/>
                </a:solidFill>
                <a:latin typeface="Arial"/>
                <a:ea typeface="+mn-ea"/>
              </a:rPr>
              <a:t>&lt;número&gt;</a:t>
            </a:fld>
            <a:endParaRPr/>
          </a:p>
        </p:txBody>
      </p:sp>
      <p:sp>
        <p:nvSpPr>
          <p:cNvPr id="233" name="PlaceHolder 2"/>
          <p:cNvSpPr>
            <a:spLocks noGrp="1"/>
          </p:cNvSpPr>
          <p:nvPr>
            <p:ph type="body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</p:spTree>
  </p:cSld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TextShape 1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81D121A1-C161-4111-8111-9141B131C111}" type="slidenum">
              <a:rPr lang="pt-BR">
                <a:solidFill>
                  <a:srgbClr val="000000"/>
                </a:solidFill>
                <a:latin typeface="Arial"/>
                <a:ea typeface="+mn-ea"/>
              </a:rPr>
              <a:t>&lt;número&gt;</a:t>
            </a:fld>
            <a:endParaRPr/>
          </a:p>
        </p:txBody>
      </p:sp>
      <p:sp>
        <p:nvSpPr>
          <p:cNvPr id="235" name="PlaceHolder 2"/>
          <p:cNvSpPr>
            <a:spLocks noGrp="1"/>
          </p:cNvSpPr>
          <p:nvPr>
            <p:ph type="body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</p:spTree>
  </p:cSld>
</p:note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TextShape 1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11314171-1131-4121-A131-1171614131D1}" type="slidenum">
              <a:rPr lang="pt-BR">
                <a:solidFill>
                  <a:srgbClr val="000000"/>
                </a:solidFill>
                <a:latin typeface="Arial"/>
                <a:ea typeface="+mn-ea"/>
              </a:rPr>
              <a:t>&lt;número&gt;</a:t>
            </a:fld>
            <a:endParaRPr/>
          </a:p>
        </p:txBody>
      </p:sp>
      <p:sp>
        <p:nvSpPr>
          <p:cNvPr id="237" name="PlaceHolder 2"/>
          <p:cNvSpPr>
            <a:spLocks noGrp="1"/>
          </p:cNvSpPr>
          <p:nvPr>
            <p:ph type="body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</p:spTree>
  </p:cSld>
</p:notes>
</file>

<file path=ppt/notesSlides/notesSlide9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TextShape 1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F18161B1-B191-4101-A181-F14191A13161}" type="slidenum">
              <a:rPr lang="pt-BR">
                <a:solidFill>
                  <a:srgbClr val="000000"/>
                </a:solidFill>
                <a:latin typeface="Arial"/>
                <a:ea typeface="+mn-ea"/>
              </a:rPr>
              <a:t>&lt;número&gt;</a:t>
            </a:fld>
            <a:endParaRPr/>
          </a:p>
        </p:txBody>
      </p:sp>
      <p:sp>
        <p:nvSpPr>
          <p:cNvPr id="239" name="PlaceHolder 2"/>
          <p:cNvSpPr>
            <a:spLocks noGrp="1"/>
          </p:cNvSpPr>
          <p:nvPr>
            <p:ph type="body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457200" y="1935360"/>
            <a:ext cx="82292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457200" y="4227480"/>
            <a:ext cx="82292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457200" y="1935360"/>
            <a:ext cx="40154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4673520" y="1935360"/>
            <a:ext cx="40154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4673520" y="4227480"/>
            <a:ext cx="40154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457200" y="4227480"/>
            <a:ext cx="40154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935360"/>
            <a:ext cx="40154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4673520" y="1935360"/>
            <a:ext cx="40154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1" name="PlaceHolder 2"/>
          <p:cNvSpPr>
            <a:spLocks noGrp="1"/>
          </p:cNvSpPr>
          <p:nvPr>
            <p:ph type="subTitle"/>
          </p:nvPr>
        </p:nvSpPr>
        <p:spPr>
          <a:xfrm>
            <a:off x="457200" y="1935360"/>
            <a:ext cx="8229240" cy="43891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457200" y="1935360"/>
            <a:ext cx="8229240" cy="43887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457200" y="1935360"/>
            <a:ext cx="4015440" cy="43887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4673520" y="1935360"/>
            <a:ext cx="4015440" cy="43887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subTitle"/>
          </p:nvPr>
        </p:nvSpPr>
        <p:spPr>
          <a:xfrm>
            <a:off x="457200" y="704160"/>
            <a:ext cx="8229240" cy="56199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935360"/>
            <a:ext cx="40154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57200" y="4227480"/>
            <a:ext cx="40154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673520" y="1935360"/>
            <a:ext cx="4015440" cy="43887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457200" y="1935360"/>
            <a:ext cx="8229240" cy="43891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935360"/>
            <a:ext cx="4015440" cy="43887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73520" y="1935360"/>
            <a:ext cx="40154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673520" y="4227480"/>
            <a:ext cx="40154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935360"/>
            <a:ext cx="40154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673520" y="1935360"/>
            <a:ext cx="40154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457200" y="4227480"/>
            <a:ext cx="822852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457200" y="1935360"/>
            <a:ext cx="82292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457200" y="4227480"/>
            <a:ext cx="82292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457200" y="1935360"/>
            <a:ext cx="40154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4673520" y="1935360"/>
            <a:ext cx="40154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7" name="PlaceHolder 4"/>
          <p:cNvSpPr>
            <a:spLocks noGrp="1"/>
          </p:cNvSpPr>
          <p:nvPr>
            <p:ph type="body"/>
          </p:nvPr>
        </p:nvSpPr>
        <p:spPr>
          <a:xfrm>
            <a:off x="4673520" y="4227480"/>
            <a:ext cx="40154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8" name="PlaceHolder 5"/>
          <p:cNvSpPr>
            <a:spLocks noGrp="1"/>
          </p:cNvSpPr>
          <p:nvPr>
            <p:ph type="body"/>
          </p:nvPr>
        </p:nvSpPr>
        <p:spPr>
          <a:xfrm>
            <a:off x="457200" y="4227480"/>
            <a:ext cx="40154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457200" y="1935360"/>
            <a:ext cx="40154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81" name="PlaceHolder 3"/>
          <p:cNvSpPr>
            <a:spLocks noGrp="1"/>
          </p:cNvSpPr>
          <p:nvPr>
            <p:ph type="body"/>
          </p:nvPr>
        </p:nvSpPr>
        <p:spPr>
          <a:xfrm>
            <a:off x="4673520" y="1935360"/>
            <a:ext cx="40154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92" name="PlaceHolder 2"/>
          <p:cNvSpPr>
            <a:spLocks noGrp="1"/>
          </p:cNvSpPr>
          <p:nvPr>
            <p:ph type="subTitle"/>
          </p:nvPr>
        </p:nvSpPr>
        <p:spPr>
          <a:xfrm>
            <a:off x="457200" y="1935360"/>
            <a:ext cx="8229240" cy="43891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94" name="PlaceHolder 2"/>
          <p:cNvSpPr>
            <a:spLocks noGrp="1"/>
          </p:cNvSpPr>
          <p:nvPr>
            <p:ph type="body"/>
          </p:nvPr>
        </p:nvSpPr>
        <p:spPr>
          <a:xfrm>
            <a:off x="457200" y="1935360"/>
            <a:ext cx="8229240" cy="43887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457200" y="1935360"/>
            <a:ext cx="4015440" cy="43887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4673520" y="1935360"/>
            <a:ext cx="4015440" cy="43887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935360"/>
            <a:ext cx="8229240" cy="43887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subTitle"/>
          </p:nvPr>
        </p:nvSpPr>
        <p:spPr>
          <a:xfrm>
            <a:off x="457200" y="704160"/>
            <a:ext cx="8229240" cy="56199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457200" y="1935360"/>
            <a:ext cx="40154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457200" y="4227480"/>
            <a:ext cx="40154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03" name="PlaceHolder 4"/>
          <p:cNvSpPr>
            <a:spLocks noGrp="1"/>
          </p:cNvSpPr>
          <p:nvPr>
            <p:ph type="body"/>
          </p:nvPr>
        </p:nvSpPr>
        <p:spPr>
          <a:xfrm>
            <a:off x="4673520" y="1935360"/>
            <a:ext cx="4015440" cy="43887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457200" y="1935360"/>
            <a:ext cx="4015440" cy="43887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4673520" y="1935360"/>
            <a:ext cx="40154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07" name="PlaceHolder 4"/>
          <p:cNvSpPr>
            <a:spLocks noGrp="1"/>
          </p:cNvSpPr>
          <p:nvPr>
            <p:ph type="body"/>
          </p:nvPr>
        </p:nvSpPr>
        <p:spPr>
          <a:xfrm>
            <a:off x="4673520" y="4227480"/>
            <a:ext cx="40154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457200" y="1935360"/>
            <a:ext cx="40154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4673520" y="1935360"/>
            <a:ext cx="40154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1" name="PlaceHolder 4"/>
          <p:cNvSpPr>
            <a:spLocks noGrp="1"/>
          </p:cNvSpPr>
          <p:nvPr>
            <p:ph type="body"/>
          </p:nvPr>
        </p:nvSpPr>
        <p:spPr>
          <a:xfrm>
            <a:off x="457200" y="4227480"/>
            <a:ext cx="822852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13" name="PlaceHolder 2"/>
          <p:cNvSpPr>
            <a:spLocks noGrp="1"/>
          </p:cNvSpPr>
          <p:nvPr>
            <p:ph type="body"/>
          </p:nvPr>
        </p:nvSpPr>
        <p:spPr>
          <a:xfrm>
            <a:off x="457200" y="1935360"/>
            <a:ext cx="82292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4" name="PlaceHolder 3"/>
          <p:cNvSpPr>
            <a:spLocks noGrp="1"/>
          </p:cNvSpPr>
          <p:nvPr>
            <p:ph type="body"/>
          </p:nvPr>
        </p:nvSpPr>
        <p:spPr>
          <a:xfrm>
            <a:off x="457200" y="4227480"/>
            <a:ext cx="82292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16" name="PlaceHolder 2"/>
          <p:cNvSpPr>
            <a:spLocks noGrp="1"/>
          </p:cNvSpPr>
          <p:nvPr>
            <p:ph type="body"/>
          </p:nvPr>
        </p:nvSpPr>
        <p:spPr>
          <a:xfrm>
            <a:off x="457200" y="1935360"/>
            <a:ext cx="40154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7" name="PlaceHolder 3"/>
          <p:cNvSpPr>
            <a:spLocks noGrp="1"/>
          </p:cNvSpPr>
          <p:nvPr>
            <p:ph type="body"/>
          </p:nvPr>
        </p:nvSpPr>
        <p:spPr>
          <a:xfrm>
            <a:off x="4673520" y="1935360"/>
            <a:ext cx="40154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8" name="PlaceHolder 4"/>
          <p:cNvSpPr>
            <a:spLocks noGrp="1"/>
          </p:cNvSpPr>
          <p:nvPr>
            <p:ph type="body"/>
          </p:nvPr>
        </p:nvSpPr>
        <p:spPr>
          <a:xfrm>
            <a:off x="4673520" y="4227480"/>
            <a:ext cx="40154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9" name="PlaceHolder 5"/>
          <p:cNvSpPr>
            <a:spLocks noGrp="1"/>
          </p:cNvSpPr>
          <p:nvPr>
            <p:ph type="body"/>
          </p:nvPr>
        </p:nvSpPr>
        <p:spPr>
          <a:xfrm>
            <a:off x="457200" y="4227480"/>
            <a:ext cx="40154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21" name="PlaceHolder 2"/>
          <p:cNvSpPr>
            <a:spLocks noGrp="1"/>
          </p:cNvSpPr>
          <p:nvPr>
            <p:ph type="body"/>
          </p:nvPr>
        </p:nvSpPr>
        <p:spPr>
          <a:xfrm>
            <a:off x="457200" y="1935360"/>
            <a:ext cx="40154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22" name="PlaceHolder 3"/>
          <p:cNvSpPr>
            <a:spLocks noGrp="1"/>
          </p:cNvSpPr>
          <p:nvPr>
            <p:ph type="body"/>
          </p:nvPr>
        </p:nvSpPr>
        <p:spPr>
          <a:xfrm>
            <a:off x="4673520" y="1935360"/>
            <a:ext cx="40154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33" name="PlaceHolder 2"/>
          <p:cNvSpPr>
            <a:spLocks noGrp="1"/>
          </p:cNvSpPr>
          <p:nvPr>
            <p:ph type="subTitle"/>
          </p:nvPr>
        </p:nvSpPr>
        <p:spPr>
          <a:xfrm>
            <a:off x="457200" y="1935360"/>
            <a:ext cx="8229240" cy="43891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35" name="PlaceHolder 2"/>
          <p:cNvSpPr>
            <a:spLocks noGrp="1"/>
          </p:cNvSpPr>
          <p:nvPr>
            <p:ph type="body"/>
          </p:nvPr>
        </p:nvSpPr>
        <p:spPr>
          <a:xfrm>
            <a:off x="457200" y="1935360"/>
            <a:ext cx="8229240" cy="43887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457200" y="1935360"/>
            <a:ext cx="4015440" cy="43887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4673520" y="1935360"/>
            <a:ext cx="4015440" cy="43887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37" name="PlaceHolder 2"/>
          <p:cNvSpPr>
            <a:spLocks noGrp="1"/>
          </p:cNvSpPr>
          <p:nvPr>
            <p:ph type="body"/>
          </p:nvPr>
        </p:nvSpPr>
        <p:spPr>
          <a:xfrm>
            <a:off x="457200" y="1935360"/>
            <a:ext cx="4015440" cy="43887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38" name="PlaceHolder 3"/>
          <p:cNvSpPr>
            <a:spLocks noGrp="1"/>
          </p:cNvSpPr>
          <p:nvPr>
            <p:ph type="body"/>
          </p:nvPr>
        </p:nvSpPr>
        <p:spPr>
          <a:xfrm>
            <a:off x="4673520" y="1935360"/>
            <a:ext cx="4015440" cy="43887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subTitle"/>
          </p:nvPr>
        </p:nvSpPr>
        <p:spPr>
          <a:xfrm>
            <a:off x="457200" y="704160"/>
            <a:ext cx="8229240" cy="56199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42" name="PlaceHolder 2"/>
          <p:cNvSpPr>
            <a:spLocks noGrp="1"/>
          </p:cNvSpPr>
          <p:nvPr>
            <p:ph type="body"/>
          </p:nvPr>
        </p:nvSpPr>
        <p:spPr>
          <a:xfrm>
            <a:off x="457200" y="1935360"/>
            <a:ext cx="40154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43" name="PlaceHolder 3"/>
          <p:cNvSpPr>
            <a:spLocks noGrp="1"/>
          </p:cNvSpPr>
          <p:nvPr>
            <p:ph type="body"/>
          </p:nvPr>
        </p:nvSpPr>
        <p:spPr>
          <a:xfrm>
            <a:off x="457200" y="4227480"/>
            <a:ext cx="40154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44" name="PlaceHolder 4"/>
          <p:cNvSpPr>
            <a:spLocks noGrp="1"/>
          </p:cNvSpPr>
          <p:nvPr>
            <p:ph type="body"/>
          </p:nvPr>
        </p:nvSpPr>
        <p:spPr>
          <a:xfrm>
            <a:off x="4673520" y="1935360"/>
            <a:ext cx="4015440" cy="43887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46" name="PlaceHolder 2"/>
          <p:cNvSpPr>
            <a:spLocks noGrp="1"/>
          </p:cNvSpPr>
          <p:nvPr>
            <p:ph type="body"/>
          </p:nvPr>
        </p:nvSpPr>
        <p:spPr>
          <a:xfrm>
            <a:off x="457200" y="1935360"/>
            <a:ext cx="4015440" cy="43887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47" name="PlaceHolder 3"/>
          <p:cNvSpPr>
            <a:spLocks noGrp="1"/>
          </p:cNvSpPr>
          <p:nvPr>
            <p:ph type="body"/>
          </p:nvPr>
        </p:nvSpPr>
        <p:spPr>
          <a:xfrm>
            <a:off x="4673520" y="1935360"/>
            <a:ext cx="40154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48" name="PlaceHolder 4"/>
          <p:cNvSpPr>
            <a:spLocks noGrp="1"/>
          </p:cNvSpPr>
          <p:nvPr>
            <p:ph type="body"/>
          </p:nvPr>
        </p:nvSpPr>
        <p:spPr>
          <a:xfrm>
            <a:off x="4673520" y="4227480"/>
            <a:ext cx="40154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50" name="PlaceHolder 2"/>
          <p:cNvSpPr>
            <a:spLocks noGrp="1"/>
          </p:cNvSpPr>
          <p:nvPr>
            <p:ph type="body"/>
          </p:nvPr>
        </p:nvSpPr>
        <p:spPr>
          <a:xfrm>
            <a:off x="457200" y="1935360"/>
            <a:ext cx="40154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51" name="PlaceHolder 3"/>
          <p:cNvSpPr>
            <a:spLocks noGrp="1"/>
          </p:cNvSpPr>
          <p:nvPr>
            <p:ph type="body"/>
          </p:nvPr>
        </p:nvSpPr>
        <p:spPr>
          <a:xfrm>
            <a:off x="4673520" y="1935360"/>
            <a:ext cx="40154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52" name="PlaceHolder 4"/>
          <p:cNvSpPr>
            <a:spLocks noGrp="1"/>
          </p:cNvSpPr>
          <p:nvPr>
            <p:ph type="body"/>
          </p:nvPr>
        </p:nvSpPr>
        <p:spPr>
          <a:xfrm>
            <a:off x="457200" y="4227480"/>
            <a:ext cx="822852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54" name="PlaceHolder 2"/>
          <p:cNvSpPr>
            <a:spLocks noGrp="1"/>
          </p:cNvSpPr>
          <p:nvPr>
            <p:ph type="body"/>
          </p:nvPr>
        </p:nvSpPr>
        <p:spPr>
          <a:xfrm>
            <a:off x="457200" y="1935360"/>
            <a:ext cx="82292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55" name="PlaceHolder 3"/>
          <p:cNvSpPr>
            <a:spLocks noGrp="1"/>
          </p:cNvSpPr>
          <p:nvPr>
            <p:ph type="body"/>
          </p:nvPr>
        </p:nvSpPr>
        <p:spPr>
          <a:xfrm>
            <a:off x="457200" y="4227480"/>
            <a:ext cx="82292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57" name="PlaceHolder 2"/>
          <p:cNvSpPr>
            <a:spLocks noGrp="1"/>
          </p:cNvSpPr>
          <p:nvPr>
            <p:ph type="body"/>
          </p:nvPr>
        </p:nvSpPr>
        <p:spPr>
          <a:xfrm>
            <a:off x="457200" y="1935360"/>
            <a:ext cx="40154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58" name="PlaceHolder 3"/>
          <p:cNvSpPr>
            <a:spLocks noGrp="1"/>
          </p:cNvSpPr>
          <p:nvPr>
            <p:ph type="body"/>
          </p:nvPr>
        </p:nvSpPr>
        <p:spPr>
          <a:xfrm>
            <a:off x="4673520" y="1935360"/>
            <a:ext cx="40154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59" name="PlaceHolder 4"/>
          <p:cNvSpPr>
            <a:spLocks noGrp="1"/>
          </p:cNvSpPr>
          <p:nvPr>
            <p:ph type="body"/>
          </p:nvPr>
        </p:nvSpPr>
        <p:spPr>
          <a:xfrm>
            <a:off x="4673520" y="4227480"/>
            <a:ext cx="40154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60" name="PlaceHolder 5"/>
          <p:cNvSpPr>
            <a:spLocks noGrp="1"/>
          </p:cNvSpPr>
          <p:nvPr>
            <p:ph type="body"/>
          </p:nvPr>
        </p:nvSpPr>
        <p:spPr>
          <a:xfrm>
            <a:off x="457200" y="4227480"/>
            <a:ext cx="40154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62" name="PlaceHolder 2"/>
          <p:cNvSpPr>
            <a:spLocks noGrp="1"/>
          </p:cNvSpPr>
          <p:nvPr>
            <p:ph type="body"/>
          </p:nvPr>
        </p:nvSpPr>
        <p:spPr>
          <a:xfrm>
            <a:off x="457200" y="1935360"/>
            <a:ext cx="40154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63" name="PlaceHolder 3"/>
          <p:cNvSpPr>
            <a:spLocks noGrp="1"/>
          </p:cNvSpPr>
          <p:nvPr>
            <p:ph type="body"/>
          </p:nvPr>
        </p:nvSpPr>
        <p:spPr>
          <a:xfrm>
            <a:off x="4673520" y="1935360"/>
            <a:ext cx="40154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457200" y="704160"/>
            <a:ext cx="8229240" cy="56199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935360"/>
            <a:ext cx="40154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57200" y="4227480"/>
            <a:ext cx="40154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3520" y="1935360"/>
            <a:ext cx="4015440" cy="43887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935360"/>
            <a:ext cx="4015440" cy="43887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3520" y="1935360"/>
            <a:ext cx="40154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673520" y="4227480"/>
            <a:ext cx="40154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935360"/>
            <a:ext cx="40154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3520" y="1935360"/>
            <a:ext cx="40154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57200" y="4227480"/>
            <a:ext cx="822852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image" Target="../media/image3.jpeg"/><Relationship Id="rId3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1.xml"/><Relationship Id="rId8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5.xml"/><Relationship Id="rId12" Type="http://schemas.openxmlformats.org/officeDocument/2006/relationships/slideLayout" Target="../slideLayouts/slideLayout46.xml"/><Relationship Id="rId13" Type="http://schemas.openxmlformats.org/officeDocument/2006/relationships/slideLayout" Target="../slideLayouts/slideLayout47.xml"/><Relationship Id="rId14" Type="http://schemas.openxmlformats.org/officeDocument/2006/relationships/slideLayout" Target="../slideLayouts/slideLayout48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>
          <a:blip r:embed="rId2"/>
          <a:tile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-9360" y="-7200"/>
            <a:ext cx="9162720" cy="1041120"/>
          </a:xfrm>
          <a:prstGeom prst="rect">
            <a:avLst>
              <a:gd fmla="val 0" name="adj1"/>
              <a:gd fmla="val 0" name="adj2"/>
              <a:gd fmla="val 0" name="adj3"/>
              <a:gd fmla="val 0" name="adj4"/>
              <a:gd fmla="val 0" name="adj5"/>
              <a:gd fmla="val 0" name="adj6"/>
              <a:gd fmla="val 0" name="adj7"/>
              <a:gd fmla="val 0" name="adj8"/>
            </a:avLst>
          </a:prstGeom>
          <a:gradFill>
            <a:gsLst>
              <a:gs pos="0">
                <a:srgbClr val="0074a0"/>
              </a:gs>
              <a:gs pos="100000">
                <a:srgbClr val="00c4cd"/>
              </a:gs>
            </a:gsLst>
            <a:lin ang="5400000"/>
          </a:gradFill>
        </p:spPr>
      </p:sp>
      <p:sp>
        <p:nvSpPr>
          <p:cNvPr id="1" name="CustomShape 2"/>
          <p:cNvSpPr/>
          <p:nvPr/>
        </p:nvSpPr>
        <p:spPr>
          <a:xfrm>
            <a:off x="4381560" y="-7200"/>
            <a:ext cx="4762080" cy="637920"/>
          </a:xfrm>
          <a:prstGeom prst="rect">
            <a:avLst>
              <a:gd fmla="val 0" name="adj1"/>
              <a:gd fmla="val 0" name="adj2"/>
              <a:gd fmla="val 0" name="adj3"/>
              <a:gd fmla="val 0" name="adj4"/>
              <a:gd fmla="val 0" name="adj5"/>
              <a:gd fmla="val 0" name="adj6"/>
              <a:gd fmla="val 0" name="adj7"/>
              <a:gd fmla="val 0" name="adj8"/>
            </a:avLst>
          </a:prstGeom>
          <a:gradFill>
            <a:gsLst>
              <a:gs pos="0">
                <a:srgbClr val="00a0a8"/>
              </a:gs>
              <a:gs pos="100000">
                <a:srgbClr val="008abf"/>
              </a:gs>
            </a:gsLst>
            <a:lin ang="5400000"/>
          </a:gradFill>
        </p:spPr>
      </p:sp>
      <p:sp>
        <p:nvSpPr>
          <p:cNvPr id="2" name="CustomShape 3"/>
          <p:cNvSpPr/>
          <p:nvPr/>
        </p:nvSpPr>
        <p:spPr>
          <a:xfrm>
            <a:off x="-29160" y="421560"/>
            <a:ext cx="9162720" cy="648720"/>
          </a:xfrm>
          <a:prstGeom prst="rect">
            <a:avLst>
              <a:gd fmla="val 0" name="adj1"/>
              <a:gd fmla="val 0" name="adj2"/>
              <a:gd fmla="val 0" name="adj3"/>
              <a:gd fmla="val 0" name="adj4"/>
              <a:gd fmla="val 0" name="adj5"/>
              <a:gd fmla="val 0" name="adj6"/>
              <a:gd fmla="val 0" name="adj7"/>
              <a:gd fmla="val 0" name="adj8"/>
            </a:avLst>
          </a:prstGeom>
          <a:ln w="10800">
            <a:solidFill>
              <a:srgbClr val="008abf"/>
            </a:solidFill>
            <a:round/>
          </a:ln>
        </p:spPr>
      </p:sp>
      <p:sp>
        <p:nvSpPr>
          <p:cNvPr id="3" name="CustomShape 4"/>
          <p:cNvSpPr/>
          <p:nvPr/>
        </p:nvSpPr>
        <p:spPr>
          <a:xfrm>
            <a:off x="-21600" y="495360"/>
            <a:ext cx="9175320" cy="529920"/>
          </a:xfrm>
          <a:prstGeom prst="rect">
            <a:avLst>
              <a:gd fmla="val 0" name="adj1"/>
              <a:gd fmla="val 0" name="adj2"/>
              <a:gd fmla="val 0" name="adj3"/>
              <a:gd fmla="val 0" name="adj4"/>
              <a:gd fmla="val 0" name="adj5"/>
              <a:gd fmla="val 0" name="adj6"/>
              <a:gd fmla="val 0" name="adj7"/>
              <a:gd fmla="val 0" name="adj8"/>
            </a:avLst>
          </a:prstGeom>
          <a:ln w="9360">
            <a:solidFill>
              <a:srgbClr val="009dd9"/>
            </a:solidFill>
            <a:round/>
          </a:ln>
        </p:spPr>
      </p:sp>
      <p:sp>
        <p:nvSpPr>
          <p:cNvPr id="4" name="PlaceHolder 5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2640"/>
          </a:xfrm>
          <a:prstGeom prst="rect">
            <a:avLst/>
          </a:prstGeom>
        </p:spPr>
        <p:txBody>
          <a:bodyPr anchor="b" bIns="0" lIns="0" rIns="0" tIns="45000"/>
          <a:p>
            <a:pPr>
              <a:lnSpc>
                <a:spcPct val="100000"/>
              </a:lnSpc>
            </a:pPr>
            <a:r>
              <a:rPr lang="pt-BR" sz="5000">
                <a:solidFill>
                  <a:srgbClr val="04617b"/>
                </a:solidFill>
                <a:latin typeface="Calibri"/>
              </a:rPr>
              <a:t>Clique para editar o formato do texto do títuloClique para editar o título mestre</a:t>
            </a:r>
            <a:endParaRPr/>
          </a:p>
        </p:txBody>
      </p:sp>
      <p:sp>
        <p:nvSpPr>
          <p:cNvPr id="5" name="PlaceHolder 6"/>
          <p:cNvSpPr>
            <a:spLocks noGrp="1"/>
          </p:cNvSpPr>
          <p:nvPr>
            <p:ph type="body"/>
          </p:nvPr>
        </p:nvSpPr>
        <p:spPr>
          <a:xfrm>
            <a:off x="457200" y="1935360"/>
            <a:ext cx="8229240" cy="4388760"/>
          </a:xfrm>
          <a:prstGeom prst="rect">
            <a:avLst/>
          </a:prstGeom>
        </p:spPr>
        <p:txBody>
          <a:bodyPr bIns="45000" lIns="90000" rIns="90000" tIns="45000"/>
          <a:p>
            <a:pPr>
              <a:buSzPct val="45000"/>
              <a:buFont typeface="StarSymbol"/>
              <a:buChar char=""/>
            </a:pPr>
            <a:r>
              <a:rPr lang="pt-BR" sz="2600">
                <a:solidFill>
                  <a:srgbClr val="000000"/>
                </a:solidFill>
                <a:latin typeface="Constantia"/>
              </a:rPr>
              <a:t>Clique para editar o formato do texto da estrutura de tópicos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pt-BR" sz="2600">
                <a:solidFill>
                  <a:srgbClr val="000000"/>
                </a:solidFill>
                <a:latin typeface="Constantia"/>
              </a:rPr>
              <a:t>2.º Nível da estrutura de tópicos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pt-BR" sz="2600">
                <a:solidFill>
                  <a:srgbClr val="000000"/>
                </a:solidFill>
                <a:latin typeface="Constantia"/>
              </a:rPr>
              <a:t>3.º Nível da estrutura de tópicos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pt-BR" sz="2600">
                <a:solidFill>
                  <a:srgbClr val="000000"/>
                </a:solidFill>
                <a:latin typeface="Constantia"/>
              </a:rPr>
              <a:t>4.º Nível da estrutura de tópicos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pt-BR" sz="2600">
                <a:solidFill>
                  <a:srgbClr val="000000"/>
                </a:solidFill>
                <a:latin typeface="Constantia"/>
              </a:rPr>
              <a:t>5.º Nível da estrutura de tópicos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pt-BR" sz="2600">
                <a:solidFill>
                  <a:srgbClr val="000000"/>
                </a:solidFill>
                <a:latin typeface="Constantia"/>
              </a:rPr>
              <a:t>6.º Nível da estrutura de tópicos</a:t>
            </a:r>
            <a:endParaRPr/>
          </a:p>
          <a:p>
            <a:pPr>
              <a:lnSpc>
                <a:spcPct val="100000"/>
              </a:lnSpc>
              <a:buSzPct val="95000"/>
              <a:buFont charset="2" typeface="Wingdings 2"/>
              <a:buChar char=""/>
            </a:pPr>
            <a:r>
              <a:rPr lang="pt-BR" sz="2600">
                <a:solidFill>
                  <a:srgbClr val="000000"/>
                </a:solidFill>
                <a:latin typeface="Constantia"/>
              </a:rPr>
              <a:t>7.º Nível da estrutura de tópicosClique para editar o texto mestre</a:t>
            </a:r>
            <a:endParaRPr/>
          </a:p>
          <a:p>
            <a:pPr lvl="1">
              <a:lnSpc>
                <a:spcPct val="100000"/>
              </a:lnSpc>
              <a:buSzPct val="85000"/>
              <a:buFont charset="2" typeface="Wingdings 2"/>
              <a:buChar char=""/>
            </a:pPr>
            <a:r>
              <a:rPr lang="pt-BR" sz="2400">
                <a:solidFill>
                  <a:srgbClr val="000000"/>
                </a:solidFill>
                <a:latin typeface="Constantia"/>
              </a:rPr>
              <a:t>Segundo nível</a:t>
            </a:r>
            <a:endParaRPr/>
          </a:p>
          <a:p>
            <a:pPr lvl="1">
              <a:buSzPct val="85000"/>
              <a:buFont charset="2" typeface="Wingdings 2"/>
              <a:buChar char=""/>
            </a:pPr>
            <a:r>
              <a:rPr lang="pt-BR" sz="2100">
                <a:solidFill>
                  <a:srgbClr val="000000"/>
                </a:solidFill>
                <a:latin typeface="Constantia"/>
              </a:rPr>
              <a:t>Terceiro nível</a:t>
            </a:r>
            <a:endParaRPr/>
          </a:p>
          <a:p>
            <a:pPr lvl="2">
              <a:buSzPct val="70000"/>
              <a:buFont charset="2" typeface="Wingdings 2"/>
              <a:buChar char=""/>
            </a:pPr>
            <a:r>
              <a:rPr lang="pt-BR" sz="2000">
                <a:solidFill>
                  <a:srgbClr val="000000"/>
                </a:solidFill>
                <a:latin typeface="Constantia"/>
              </a:rPr>
              <a:t>Quarto nível</a:t>
            </a:r>
            <a:endParaRPr/>
          </a:p>
          <a:p>
            <a:pPr lvl="3">
              <a:buSzPct val="65000"/>
              <a:buFont charset="2" typeface="Wingdings 2"/>
              <a:buChar char=""/>
            </a:pPr>
            <a:r>
              <a:rPr lang="pt-BR" sz="2000">
                <a:solidFill>
                  <a:srgbClr val="000000"/>
                </a:solidFill>
                <a:latin typeface="Constantia"/>
              </a:rPr>
              <a:t>Quinto nível</a:t>
            </a:r>
            <a:endParaRPr/>
          </a:p>
        </p:txBody>
      </p:sp>
      <p:sp>
        <p:nvSpPr>
          <p:cNvPr id="6" name="PlaceHolder 7"/>
          <p:cNvSpPr>
            <a:spLocks noGrp="1"/>
          </p:cNvSpPr>
          <p:nvPr>
            <p:ph type="dt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7" name="PlaceHolder 8"/>
          <p:cNvSpPr>
            <a:spLocks noGrp="1"/>
          </p:cNvSpPr>
          <p:nvPr>
            <p:ph type="ftr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8" name="PlaceHolder 9"/>
          <p:cNvSpPr>
            <a:spLocks noGrp="1"/>
          </p:cNvSpPr>
          <p:nvPr>
            <p:ph type="sldNum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11217131-B121-4111-A101-D131E171A171}" type="slidenum">
              <a:rPr lang="pt-BR">
                <a:solidFill>
                  <a:srgbClr val="000000"/>
                </a:solidFill>
                <a:latin typeface="Constantia"/>
              </a:rPr>
              <a:t>&lt;número&gt;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-9360" y="-7200"/>
            <a:ext cx="9162720" cy="1041120"/>
          </a:xfrm>
          <a:prstGeom prst="rect">
            <a:avLst>
              <a:gd fmla="val 0" name="adj1"/>
              <a:gd fmla="val 0" name="adj2"/>
              <a:gd fmla="val 0" name="adj3"/>
              <a:gd fmla="val 0" name="adj4"/>
              <a:gd fmla="val 0" name="adj5"/>
              <a:gd fmla="val 0" name="adj6"/>
              <a:gd fmla="val 0" name="adj7"/>
              <a:gd fmla="val 0" name="adj8"/>
            </a:avLst>
          </a:prstGeom>
          <a:gradFill>
            <a:gsLst>
              <a:gs pos="0">
                <a:srgbClr val="0074a0"/>
              </a:gs>
              <a:gs pos="100000">
                <a:srgbClr val="00c4cd"/>
              </a:gs>
            </a:gsLst>
            <a:lin ang="5400000"/>
          </a:gradFill>
        </p:spPr>
      </p:sp>
      <p:sp>
        <p:nvSpPr>
          <p:cNvPr id="42" name="CustomShape 2"/>
          <p:cNvSpPr/>
          <p:nvPr/>
        </p:nvSpPr>
        <p:spPr>
          <a:xfrm>
            <a:off x="4381560" y="-7200"/>
            <a:ext cx="4762080" cy="637920"/>
          </a:xfrm>
          <a:prstGeom prst="rect">
            <a:avLst>
              <a:gd fmla="val 0" name="adj1"/>
              <a:gd fmla="val 0" name="adj2"/>
              <a:gd fmla="val 0" name="adj3"/>
              <a:gd fmla="val 0" name="adj4"/>
              <a:gd fmla="val 0" name="adj5"/>
              <a:gd fmla="val 0" name="adj6"/>
              <a:gd fmla="val 0" name="adj7"/>
              <a:gd fmla="val 0" name="adj8"/>
            </a:avLst>
          </a:prstGeom>
          <a:gradFill>
            <a:gsLst>
              <a:gs pos="0">
                <a:srgbClr val="00a0a8"/>
              </a:gs>
              <a:gs pos="100000">
                <a:srgbClr val="008abf"/>
              </a:gs>
            </a:gsLst>
            <a:lin ang="5400000"/>
          </a:gradFill>
        </p:spPr>
      </p:sp>
      <p:sp>
        <p:nvSpPr>
          <p:cNvPr id="43" name="CustomShape 3"/>
          <p:cNvSpPr/>
          <p:nvPr/>
        </p:nvSpPr>
        <p:spPr>
          <a:xfrm>
            <a:off x="-29160" y="421560"/>
            <a:ext cx="9162720" cy="648720"/>
          </a:xfrm>
          <a:prstGeom prst="rect">
            <a:avLst>
              <a:gd fmla="val 0" name="adj1"/>
              <a:gd fmla="val 0" name="adj2"/>
              <a:gd fmla="val 0" name="adj3"/>
              <a:gd fmla="val 0" name="adj4"/>
              <a:gd fmla="val 0" name="adj5"/>
              <a:gd fmla="val 0" name="adj6"/>
              <a:gd fmla="val 0" name="adj7"/>
              <a:gd fmla="val 0" name="adj8"/>
            </a:avLst>
          </a:prstGeom>
          <a:ln w="10800">
            <a:solidFill>
              <a:srgbClr val="008abf"/>
            </a:solidFill>
            <a:round/>
          </a:ln>
        </p:spPr>
      </p:sp>
      <p:sp>
        <p:nvSpPr>
          <p:cNvPr id="44" name="CustomShape 4"/>
          <p:cNvSpPr/>
          <p:nvPr/>
        </p:nvSpPr>
        <p:spPr>
          <a:xfrm>
            <a:off x="-21600" y="495360"/>
            <a:ext cx="9175320" cy="529920"/>
          </a:xfrm>
          <a:prstGeom prst="rect">
            <a:avLst>
              <a:gd fmla="val 0" name="adj1"/>
              <a:gd fmla="val 0" name="adj2"/>
              <a:gd fmla="val 0" name="adj3"/>
              <a:gd fmla="val 0" name="adj4"/>
              <a:gd fmla="val 0" name="adj5"/>
              <a:gd fmla="val 0" name="adj6"/>
              <a:gd fmla="val 0" name="adj7"/>
              <a:gd fmla="val 0" name="adj8"/>
            </a:avLst>
          </a:prstGeom>
          <a:ln w="9360">
            <a:solidFill>
              <a:srgbClr val="009dd9"/>
            </a:solidFill>
            <a:round/>
          </a:ln>
        </p:spPr>
      </p:sp>
      <p:sp>
        <p:nvSpPr>
          <p:cNvPr id="45" name="PlaceHolder 5"/>
          <p:cNvSpPr>
            <a:spLocks noGrp="1"/>
          </p:cNvSpPr>
          <p:nvPr>
            <p:ph type="title"/>
          </p:nvPr>
        </p:nvSpPr>
        <p:spPr>
          <a:xfrm>
            <a:off x="533520" y="1371600"/>
            <a:ext cx="7851240" cy="1828440"/>
          </a:xfrm>
          <a:prstGeom prst="rect">
            <a:avLst/>
          </a:prstGeom>
        </p:spPr>
        <p:txBody>
          <a:bodyPr anchor="b" bIns="0" lIns="0" rIns="18360" tIns="0"/>
          <a:p>
            <a:pPr>
              <a:lnSpc>
                <a:spcPct val="100000"/>
              </a:lnSpc>
            </a:pPr>
            <a:r>
              <a:rPr b="1" lang="pt-BR" sz="5600">
                <a:solidFill>
                  <a:srgbClr val="50e0ea"/>
                </a:solidFill>
                <a:latin typeface="Calibri"/>
              </a:rPr>
              <a:t>Clique para editar o formato do texto do títuloClique para editar o título mestre</a:t>
            </a:r>
            <a:endParaRPr/>
          </a:p>
        </p:txBody>
      </p:sp>
      <p:sp>
        <p:nvSpPr>
          <p:cNvPr id="46" name="PlaceHolder 6"/>
          <p:cNvSpPr>
            <a:spLocks noGrp="1"/>
          </p:cNvSpPr>
          <p:nvPr>
            <p:ph type="dt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47" name="PlaceHolder 7"/>
          <p:cNvSpPr>
            <a:spLocks noGrp="1"/>
          </p:cNvSpPr>
          <p:nvPr>
            <p:ph type="ftr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48" name="PlaceHolder 8"/>
          <p:cNvSpPr>
            <a:spLocks noGrp="1"/>
          </p:cNvSpPr>
          <p:nvPr>
            <p:ph type="sldNum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C1C13161-41A1-4121-81B1-91D161C11101}" type="slidenum">
              <a:rPr lang="pt-BR">
                <a:solidFill>
                  <a:srgbClr val="000000"/>
                </a:solidFill>
                <a:latin typeface="Constantia"/>
              </a:rPr>
              <a:t>&lt;número&gt;</a:t>
            </a:fld>
            <a:endParaRPr/>
          </a:p>
        </p:txBody>
      </p:sp>
      <p:sp>
        <p:nvSpPr>
          <p:cNvPr id="49" name="PlaceHolder 9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397692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pt-BR"/>
              <a:t>Clique para editar o formato do texto da estrutura de tópicos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pt-BR"/>
              <a:t>2.º Nível da estrutura de tópicos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pt-BR"/>
              <a:t>3.º Nível da estrutura de tópicos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pt-BR"/>
              <a:t>4.º Nível da estrutura de tópicos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pt-BR"/>
              <a:t>5.º Nível da estrutura de tópicos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pt-BR"/>
              <a:t>6.º Nível da estrutura de tópicos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pt-BR"/>
              <a:t>7.º Nível da estrutura de tópicos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>
          <a:blip r:embed="rId2"/>
          <a:tile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-9360" y="-7200"/>
            <a:ext cx="9162720" cy="1041120"/>
          </a:xfrm>
          <a:prstGeom prst="rect">
            <a:avLst>
              <a:gd fmla="val 0" name="adj1"/>
              <a:gd fmla="val 0" name="adj2"/>
              <a:gd fmla="val 0" name="adj3"/>
              <a:gd fmla="val 0" name="adj4"/>
              <a:gd fmla="val 0" name="adj5"/>
              <a:gd fmla="val 0" name="adj6"/>
              <a:gd fmla="val 0" name="adj7"/>
              <a:gd fmla="val 0" name="adj8"/>
            </a:avLst>
          </a:prstGeom>
          <a:gradFill>
            <a:gsLst>
              <a:gs pos="0">
                <a:srgbClr val="0074a0"/>
              </a:gs>
              <a:gs pos="100000">
                <a:srgbClr val="00c4cd"/>
              </a:gs>
            </a:gsLst>
            <a:lin ang="5400000"/>
          </a:gradFill>
        </p:spPr>
      </p:sp>
      <p:sp>
        <p:nvSpPr>
          <p:cNvPr id="83" name="CustomShape 2"/>
          <p:cNvSpPr/>
          <p:nvPr/>
        </p:nvSpPr>
        <p:spPr>
          <a:xfrm>
            <a:off x="4381560" y="-7200"/>
            <a:ext cx="4762080" cy="637920"/>
          </a:xfrm>
          <a:prstGeom prst="rect">
            <a:avLst>
              <a:gd fmla="val 0" name="adj1"/>
              <a:gd fmla="val 0" name="adj2"/>
              <a:gd fmla="val 0" name="adj3"/>
              <a:gd fmla="val 0" name="adj4"/>
              <a:gd fmla="val 0" name="adj5"/>
              <a:gd fmla="val 0" name="adj6"/>
              <a:gd fmla="val 0" name="adj7"/>
              <a:gd fmla="val 0" name="adj8"/>
            </a:avLst>
          </a:prstGeom>
          <a:gradFill>
            <a:gsLst>
              <a:gs pos="0">
                <a:srgbClr val="00a0a8"/>
              </a:gs>
              <a:gs pos="100000">
                <a:srgbClr val="008abf"/>
              </a:gs>
            </a:gsLst>
            <a:lin ang="5400000"/>
          </a:gradFill>
        </p:spPr>
      </p:sp>
      <p:sp>
        <p:nvSpPr>
          <p:cNvPr id="84" name="CustomShape 3"/>
          <p:cNvSpPr/>
          <p:nvPr/>
        </p:nvSpPr>
        <p:spPr>
          <a:xfrm>
            <a:off x="-29160" y="421560"/>
            <a:ext cx="9162720" cy="648720"/>
          </a:xfrm>
          <a:prstGeom prst="rect">
            <a:avLst>
              <a:gd fmla="val 0" name="adj1"/>
              <a:gd fmla="val 0" name="adj2"/>
              <a:gd fmla="val 0" name="adj3"/>
              <a:gd fmla="val 0" name="adj4"/>
              <a:gd fmla="val 0" name="adj5"/>
              <a:gd fmla="val 0" name="adj6"/>
              <a:gd fmla="val 0" name="adj7"/>
              <a:gd fmla="val 0" name="adj8"/>
            </a:avLst>
          </a:prstGeom>
          <a:ln w="10800">
            <a:solidFill>
              <a:srgbClr val="008abf"/>
            </a:solidFill>
            <a:round/>
          </a:ln>
        </p:spPr>
      </p:sp>
      <p:sp>
        <p:nvSpPr>
          <p:cNvPr id="85" name="CustomShape 4"/>
          <p:cNvSpPr/>
          <p:nvPr/>
        </p:nvSpPr>
        <p:spPr>
          <a:xfrm>
            <a:off x="-21600" y="495360"/>
            <a:ext cx="9175320" cy="529920"/>
          </a:xfrm>
          <a:prstGeom prst="rect">
            <a:avLst>
              <a:gd fmla="val 0" name="adj1"/>
              <a:gd fmla="val 0" name="adj2"/>
              <a:gd fmla="val 0" name="adj3"/>
              <a:gd fmla="val 0" name="adj4"/>
              <a:gd fmla="val 0" name="adj5"/>
              <a:gd fmla="val 0" name="adj6"/>
              <a:gd fmla="val 0" name="adj7"/>
              <a:gd fmla="val 0" name="adj8"/>
            </a:avLst>
          </a:prstGeom>
          <a:ln w="9360">
            <a:solidFill>
              <a:srgbClr val="009dd9"/>
            </a:solidFill>
            <a:round/>
          </a:ln>
        </p:spPr>
      </p:sp>
      <p:sp>
        <p:nvSpPr>
          <p:cNvPr id="86" name="PlaceHolder 5"/>
          <p:cNvSpPr>
            <a:spLocks noGrp="1"/>
          </p:cNvSpPr>
          <p:nvPr>
            <p:ph type="dt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87" name="PlaceHolder 6"/>
          <p:cNvSpPr>
            <a:spLocks noGrp="1"/>
          </p:cNvSpPr>
          <p:nvPr>
            <p:ph type="ftr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88" name="PlaceHolder 7"/>
          <p:cNvSpPr>
            <a:spLocks noGrp="1"/>
          </p:cNvSpPr>
          <p:nvPr>
            <p:ph type="sldNum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51713181-F101-4100-A1B1-41A111D111E1}" type="slidenum">
              <a:rPr lang="pt-BR">
                <a:solidFill>
                  <a:srgbClr val="000000"/>
                </a:solidFill>
                <a:latin typeface="Constantia"/>
              </a:rPr>
              <a:t>&lt;número&gt;</a:t>
            </a:fld>
            <a:endParaRPr/>
          </a:p>
        </p:txBody>
      </p:sp>
      <p:sp>
        <p:nvSpPr>
          <p:cNvPr id="89" name="PlaceHolder 8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anchor="ctr" bIns="0" lIns="0" rIns="0" tIns="0" wrap="none"/>
          <a:p>
            <a:r>
              <a:rPr lang="pt-BR"/>
              <a:t>Clique para editar o formato do texto do título</a:t>
            </a:r>
            <a:endParaRPr/>
          </a:p>
        </p:txBody>
      </p:sp>
      <p:sp>
        <p:nvSpPr>
          <p:cNvPr id="90" name="PlaceHolder 9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397692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pt-BR"/>
              <a:t>Clique para editar o formato do texto da estrutura de tópicos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pt-BR"/>
              <a:t>2.º Nível da estrutura de tópicos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pt-BR"/>
              <a:t>3.º Nível da estrutura de tópicos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pt-BR"/>
              <a:t>4.º Nível da estrutura de tópicos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pt-BR"/>
              <a:t>5.º Nível da estrutura de tópicos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pt-BR"/>
              <a:t>6.º Nível da estrutura de tópicos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pt-BR"/>
              <a:t>7.º Nível da estrutura de tópicos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>
          <a:blip r:embed="rId2"/>
          <a:tile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CustomShape 1"/>
          <p:cNvSpPr/>
          <p:nvPr/>
        </p:nvSpPr>
        <p:spPr>
          <a:xfrm>
            <a:off x="-9360" y="-7200"/>
            <a:ext cx="9162720" cy="1041120"/>
          </a:xfrm>
          <a:prstGeom prst="rect">
            <a:avLst>
              <a:gd fmla="val 0" name="adj1"/>
              <a:gd fmla="val 0" name="adj2"/>
              <a:gd fmla="val 0" name="adj3"/>
              <a:gd fmla="val 0" name="adj4"/>
              <a:gd fmla="val 0" name="adj5"/>
              <a:gd fmla="val 0" name="adj6"/>
              <a:gd fmla="val 0" name="adj7"/>
              <a:gd fmla="val 0" name="adj8"/>
            </a:avLst>
          </a:prstGeom>
          <a:gradFill>
            <a:gsLst>
              <a:gs pos="0">
                <a:srgbClr val="0074a0"/>
              </a:gs>
              <a:gs pos="100000">
                <a:srgbClr val="00c4cd"/>
              </a:gs>
            </a:gsLst>
            <a:lin ang="5400000"/>
          </a:gradFill>
        </p:spPr>
      </p:sp>
      <p:sp>
        <p:nvSpPr>
          <p:cNvPr id="124" name="CustomShape 2"/>
          <p:cNvSpPr/>
          <p:nvPr/>
        </p:nvSpPr>
        <p:spPr>
          <a:xfrm>
            <a:off x="4381560" y="-7200"/>
            <a:ext cx="4762080" cy="637920"/>
          </a:xfrm>
          <a:prstGeom prst="rect">
            <a:avLst>
              <a:gd fmla="val 0" name="adj1"/>
              <a:gd fmla="val 0" name="adj2"/>
              <a:gd fmla="val 0" name="adj3"/>
              <a:gd fmla="val 0" name="adj4"/>
              <a:gd fmla="val 0" name="adj5"/>
              <a:gd fmla="val 0" name="adj6"/>
              <a:gd fmla="val 0" name="adj7"/>
              <a:gd fmla="val 0" name="adj8"/>
            </a:avLst>
          </a:prstGeom>
          <a:gradFill>
            <a:gsLst>
              <a:gs pos="0">
                <a:srgbClr val="00a0a8"/>
              </a:gs>
              <a:gs pos="100000">
                <a:srgbClr val="008abf"/>
              </a:gs>
            </a:gsLst>
            <a:lin ang="5400000"/>
          </a:gradFill>
        </p:spPr>
      </p:sp>
      <p:sp>
        <p:nvSpPr>
          <p:cNvPr id="125" name="CustomShape 3"/>
          <p:cNvSpPr/>
          <p:nvPr/>
        </p:nvSpPr>
        <p:spPr>
          <a:xfrm>
            <a:off x="-29160" y="421560"/>
            <a:ext cx="9162720" cy="648720"/>
          </a:xfrm>
          <a:prstGeom prst="rect">
            <a:avLst>
              <a:gd fmla="val 0" name="adj1"/>
              <a:gd fmla="val 0" name="adj2"/>
              <a:gd fmla="val 0" name="adj3"/>
              <a:gd fmla="val 0" name="adj4"/>
              <a:gd fmla="val 0" name="adj5"/>
              <a:gd fmla="val 0" name="adj6"/>
              <a:gd fmla="val 0" name="adj7"/>
              <a:gd fmla="val 0" name="adj8"/>
            </a:avLst>
          </a:prstGeom>
          <a:ln w="10800">
            <a:solidFill>
              <a:srgbClr val="008abf"/>
            </a:solidFill>
            <a:round/>
          </a:ln>
        </p:spPr>
      </p:sp>
      <p:sp>
        <p:nvSpPr>
          <p:cNvPr id="126" name="CustomShape 4"/>
          <p:cNvSpPr/>
          <p:nvPr/>
        </p:nvSpPr>
        <p:spPr>
          <a:xfrm>
            <a:off x="-21600" y="495360"/>
            <a:ext cx="9175320" cy="529920"/>
          </a:xfrm>
          <a:prstGeom prst="rect">
            <a:avLst>
              <a:gd fmla="val 0" name="adj1"/>
              <a:gd fmla="val 0" name="adj2"/>
              <a:gd fmla="val 0" name="adj3"/>
              <a:gd fmla="val 0" name="adj4"/>
              <a:gd fmla="val 0" name="adj5"/>
              <a:gd fmla="val 0" name="adj6"/>
              <a:gd fmla="val 0" name="adj7"/>
              <a:gd fmla="val 0" name="adj8"/>
            </a:avLst>
          </a:prstGeom>
          <a:ln w="9360">
            <a:solidFill>
              <a:srgbClr val="009dd9"/>
            </a:solidFill>
            <a:round/>
          </a:ln>
        </p:spPr>
      </p:sp>
      <p:sp>
        <p:nvSpPr>
          <p:cNvPr id="127" name="PlaceHolder 5"/>
          <p:cNvSpPr>
            <a:spLocks noGrp="1"/>
          </p:cNvSpPr>
          <p:nvPr>
            <p:ph type="title"/>
          </p:nvPr>
        </p:nvSpPr>
        <p:spPr>
          <a:xfrm>
            <a:off x="457200" y="704160"/>
            <a:ext cx="8305560" cy="1142640"/>
          </a:xfrm>
          <a:prstGeom prst="rect">
            <a:avLst/>
          </a:prstGeom>
        </p:spPr>
        <p:txBody>
          <a:bodyPr anchor="b" bIns="0" lIns="0" rIns="0"/>
          <a:p>
            <a:pPr>
              <a:lnSpc>
                <a:spcPct val="100000"/>
              </a:lnSpc>
            </a:pPr>
            <a:r>
              <a:rPr lang="pt-BR" sz="5000">
                <a:solidFill>
                  <a:srgbClr val="04617b"/>
                </a:solidFill>
                <a:latin typeface="Calibri"/>
              </a:rPr>
              <a:t>Clique para editar o formato do texto do títuloClique para editar o título mestre</a:t>
            </a:r>
            <a:endParaRPr/>
          </a:p>
        </p:txBody>
      </p:sp>
      <p:sp>
        <p:nvSpPr>
          <p:cNvPr id="128" name="PlaceHolder 6"/>
          <p:cNvSpPr>
            <a:spLocks noGrp="1"/>
          </p:cNvSpPr>
          <p:nvPr>
            <p:ph type="dt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129" name="PlaceHolder 7"/>
          <p:cNvSpPr>
            <a:spLocks noGrp="1"/>
          </p:cNvSpPr>
          <p:nvPr>
            <p:ph type="ftr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130" name="PlaceHolder 8"/>
          <p:cNvSpPr>
            <a:spLocks noGrp="1"/>
          </p:cNvSpPr>
          <p:nvPr>
            <p:ph type="sldNum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C17171B1-B1A1-4191-A121-A101E1A151A1}" type="slidenum">
              <a:rPr lang="pt-BR">
                <a:solidFill>
                  <a:srgbClr val="000000"/>
                </a:solidFill>
                <a:latin typeface="Constantia"/>
              </a:rPr>
              <a:t>&lt;número&gt;</a:t>
            </a:fld>
            <a:endParaRPr/>
          </a:p>
        </p:txBody>
      </p:sp>
      <p:sp>
        <p:nvSpPr>
          <p:cNvPr id="131" name="PlaceHolder 9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397692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pt-BR"/>
              <a:t>Clique para editar o formato do texto da estrutura de tópicos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pt-BR"/>
              <a:t>2.º Nível da estrutura de tópicos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pt-BR"/>
              <a:t>3.º Nível da estrutura de tópicos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pt-BR"/>
              <a:t>4.º Nível da estrutura de tópicos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pt-BR"/>
              <a:t>5.º Nível da estrutura de tópicos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pt-BR"/>
              <a:t>6.º Nível da estrutura de tópicos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pt-BR"/>
              <a:t>7.º Nível da estrutura de tópicos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5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2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3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4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5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1.xml"/><Relationship Id="rId2" Type="http://schemas.openxmlformats.org/officeDocument/2006/relationships/notesSlide" Target="../notesSlides/notesSlide26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7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28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TextShape 1"/>
          <p:cNvSpPr txBox="1"/>
          <p:nvPr/>
        </p:nvSpPr>
        <p:spPr>
          <a:xfrm>
            <a:off x="457200" y="704160"/>
            <a:ext cx="8229240" cy="1142640"/>
          </a:xfrm>
          <a:prstGeom prst="rect">
            <a:avLst/>
          </a:prstGeom>
        </p:spPr>
        <p:txBody>
          <a:bodyPr anchor="b" bIns="0" lIns="0" rIns="0" tIns="45000"/>
          <a:p>
            <a:pPr algn="ctr">
              <a:lnSpc>
                <a:spcPct val="100000"/>
              </a:lnSpc>
            </a:pPr>
            <a:r>
              <a:rPr lang="pt-BR" sz="3200">
                <a:solidFill>
                  <a:srgbClr val="04617b"/>
                </a:solidFill>
                <a:latin typeface="Calibri"/>
              </a:rPr>
              <a:t>CONSELHOS MUNICIPAIS DOS DIREITOS DO IDOSO</a:t>
            </a:r>
            <a:endParaRPr/>
          </a:p>
        </p:txBody>
      </p:sp>
      <p:sp>
        <p:nvSpPr>
          <p:cNvPr id="170" name="TextShape 2"/>
          <p:cNvSpPr txBox="1"/>
          <p:nvPr/>
        </p:nvSpPr>
        <p:spPr>
          <a:xfrm>
            <a:off x="457200" y="1935360"/>
            <a:ext cx="8229240" cy="438876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  <a:buSzPct val="95000"/>
              <a:buFont charset="2" typeface="Wingdings 2"/>
              <a:buChar char=""/>
            </a:pPr>
            <a:r>
              <a:rPr b="1" lang="pt-BR" sz="4000">
                <a:solidFill>
                  <a:srgbClr val="000000"/>
                </a:solidFill>
                <a:latin typeface="Constantia"/>
              </a:rPr>
              <a:t>NOTAS INTRODUTÓRIAS</a:t>
            </a:r>
            <a:endParaRPr/>
          </a:p>
        </p:txBody>
      </p:sp>
    </p:spTree>
  </p:cSld>
  <p:timing>
    <p:tnLst>
      <p:par>
        <p:cTn dur="indefinite" id="1" nodeType="tmRoot" restart="never">
          <p:childTnLst>
            <p:seq>
              <p:cTn dur="indefinite" id="2" nodeType="mainSeq">
                <p:childTnLst>
                  <p:par>
                    <p:cTn fill="hold" id="3" nodeType="clickEffect">
                      <p:stCondLst>
                        <p:cond delay="indefinite"/>
                      </p:stCondLst>
                      <p:childTnLst>
                        <p:par>
                          <p:cTn fill="hold" id="4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8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end="2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amond(in)" transition="out">
                                      <p:cBhvr additive="repl">
                                        <p:cTn dur="2000" fill="freeze" id="7"/>
                                        <p:tgtEl>
                                          <p:spTgt spid="170">
                                            <p:txEl>
                                              <p:pRg end="2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TextShape 1"/>
          <p:cNvSpPr txBox="1"/>
          <p:nvPr/>
        </p:nvSpPr>
        <p:spPr>
          <a:xfrm>
            <a:off x="457200" y="704160"/>
            <a:ext cx="8229240" cy="1142640"/>
          </a:xfrm>
          <a:prstGeom prst="rect">
            <a:avLst/>
          </a:prstGeom>
        </p:spPr>
        <p:txBody>
          <a:bodyPr anchor="b" bIns="0" lIns="0" rIns="0" tIns="45000"/>
          <a:p>
            <a:pPr algn="ctr">
              <a:lnSpc>
                <a:spcPct val="100000"/>
              </a:lnSpc>
            </a:pPr>
            <a:r>
              <a:rPr lang="pt-BR" sz="2800">
                <a:solidFill>
                  <a:srgbClr val="04617b"/>
                </a:solidFill>
                <a:latin typeface="Calibri"/>
              </a:rPr>
              <a:t>CONSELHOS MUNICIPAIS: </a:t>
            </a:r>
            <a:r>
              <a:rPr lang="pt-BR" sz="2800">
                <a:solidFill>
                  <a:srgbClr val="04617b"/>
                </a:solidFill>
                <a:latin typeface="Calibri"/>
              </a:rPr>
              <a:t>
</a:t>
            </a:r>
            <a:r>
              <a:rPr lang="pt-BR" sz="2800">
                <a:solidFill>
                  <a:srgbClr val="04617b"/>
                </a:solidFill>
                <a:latin typeface="Calibri"/>
              </a:rPr>
              <a:t>FUNDAMENTOS LEGAIS</a:t>
            </a:r>
            <a:endParaRPr/>
          </a:p>
        </p:txBody>
      </p:sp>
      <p:sp>
        <p:nvSpPr>
          <p:cNvPr id="188" name="TextShape 2"/>
          <p:cNvSpPr txBox="1"/>
          <p:nvPr/>
        </p:nvSpPr>
        <p:spPr>
          <a:xfrm>
            <a:off x="838080" y="2362320"/>
            <a:ext cx="7692840" cy="416196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SzPct val="95000"/>
              <a:buFont charset="2" typeface="Wingdings 2"/>
              <a:buChar char=""/>
            </a:pPr>
            <a:r>
              <a:rPr lang="pt-BR" sz="2600">
                <a:solidFill>
                  <a:srgbClr val="000000"/>
                </a:solidFill>
                <a:latin typeface="Constantia"/>
              </a:rPr>
              <a:t>O Estatuto do Idoso (Lei 10.741/03), reafirma ser papel do Estado, através de seus órgãos públicos, o dever de assegurar ao idoso todos os direitos da cidadania, garantindo sua </a:t>
            </a:r>
            <a:r>
              <a:rPr lang="pt-BR" sz="2600" u="sng">
                <a:solidFill>
                  <a:srgbClr val="000000"/>
                </a:solidFill>
                <a:latin typeface="Constantia"/>
              </a:rPr>
              <a:t>participação</a:t>
            </a:r>
            <a:r>
              <a:rPr lang="pt-BR" sz="2600">
                <a:solidFill>
                  <a:srgbClr val="000000"/>
                </a:solidFill>
                <a:latin typeface="Constantia"/>
              </a:rPr>
              <a:t>. 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95000"/>
              <a:buFont charset="2" typeface="Wingdings 2"/>
              <a:buChar char=""/>
            </a:pPr>
            <a:r>
              <a:rPr lang="pt-BR" sz="2600">
                <a:solidFill>
                  <a:srgbClr val="000000"/>
                </a:solidFill>
                <a:latin typeface="Constantia"/>
              </a:rPr>
              <a:t>No Art. 7º, reitera-se que cabe aos Conselhos Nacional, Estaduais e Municipais do Idoso, o zelo pelo cumprimento dos direitos do idoso. </a:t>
            </a:r>
            <a:endParaRPr/>
          </a:p>
        </p:txBody>
      </p:sp>
    </p:spTree>
  </p:cSld>
  <p:timing>
    <p:tnLst>
      <p:par>
        <p:cTn dur="indefinite" id="101" nodeType="tmRoot" restart="never">
          <p:childTnLst>
            <p:seq>
              <p:cTn dur="indefinite" id="102" nodeType="mainSeq">
                <p:childTnLst>
                  <p:par>
                    <p:cTn fill="hold" id="103" nodeType="clickEffect">
                      <p:stCondLst>
                        <p:cond delay="indefinite"/>
                      </p:stCondLst>
                      <p:childTnLst>
                        <p:par>
                          <p:cTn fill="hold" id="104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fill="hold" id="105" nodeType="clickEffect" presetClass="entr" presetID="5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>
                                            <p:txEl>
                                              <p:pRg end="192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1000" fill="hold" id="107"/>
                                        <p:tgtEl>
                                          <p:spTgt spid="188">
                                            <p:txEl>
                                              <p:pRg end="192" st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1000" fill="hold" id="108"/>
                                        <p:tgtEl>
                                          <p:spTgt spid="188">
                                            <p:txEl>
                                              <p:pRg end="192" st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dur="1000" fill="freeze" id="109"/>
                                        <p:tgtEl>
                                          <p:spTgt spid="188">
                                            <p:txEl>
                                              <p:pRg end="192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10" nodeType="clickEffect">
                      <p:stCondLst>
                        <p:cond delay="indefinite"/>
                      </p:stCondLst>
                      <p:childTnLst>
                        <p:par>
                          <p:cTn fill="hold" id="111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fill="hold" id="112" nodeType="clickEffect" presetClass="entr" presetID="5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>
                                            <p:txEl>
                                              <p:pRg end="330" st="19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1000" fill="hold" id="114"/>
                                        <p:tgtEl>
                                          <p:spTgt spid="188">
                                            <p:txEl>
                                              <p:pRg end="330" st="19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1000" fill="hold" id="115"/>
                                        <p:tgtEl>
                                          <p:spTgt spid="188">
                                            <p:txEl>
                                              <p:pRg end="330" st="19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dur="1000" fill="freeze" id="116"/>
                                        <p:tgtEl>
                                          <p:spTgt spid="188">
                                            <p:txEl>
                                              <p:pRg end="330" st="19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TextShape 1"/>
          <p:cNvSpPr txBox="1"/>
          <p:nvPr/>
        </p:nvSpPr>
        <p:spPr>
          <a:xfrm>
            <a:off x="457200" y="704160"/>
            <a:ext cx="8229240" cy="1142640"/>
          </a:xfrm>
          <a:prstGeom prst="rect">
            <a:avLst/>
          </a:prstGeom>
        </p:spPr>
        <p:txBody>
          <a:bodyPr anchor="b" bIns="0" lIns="0" rIns="0" tIns="45000"/>
          <a:p>
            <a:pPr algn="ctr">
              <a:lnSpc>
                <a:spcPct val="100000"/>
              </a:lnSpc>
            </a:pPr>
            <a:r>
              <a:rPr lang="pt-BR" sz="2800">
                <a:solidFill>
                  <a:srgbClr val="04617b"/>
                </a:solidFill>
                <a:latin typeface="Calibri"/>
              </a:rPr>
              <a:t>CONSELHOS MUNICIPAIS: </a:t>
            </a:r>
            <a:r>
              <a:rPr lang="pt-BR" sz="2800">
                <a:solidFill>
                  <a:srgbClr val="04617b"/>
                </a:solidFill>
                <a:latin typeface="Calibri"/>
              </a:rPr>
              <a:t>
</a:t>
            </a:r>
            <a:r>
              <a:rPr lang="pt-BR" sz="2800">
                <a:solidFill>
                  <a:srgbClr val="04617b"/>
                </a:solidFill>
                <a:latin typeface="Calibri"/>
              </a:rPr>
              <a:t>FUNDAMENTOS LEGAIS</a:t>
            </a:r>
            <a:endParaRPr/>
          </a:p>
        </p:txBody>
      </p:sp>
      <p:sp>
        <p:nvSpPr>
          <p:cNvPr id="190" name="TextShape 2"/>
          <p:cNvSpPr txBox="1"/>
          <p:nvPr/>
        </p:nvSpPr>
        <p:spPr>
          <a:xfrm>
            <a:off x="755640" y="2565000"/>
            <a:ext cx="7745040" cy="387756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90000"/>
              </a:lnSpc>
              <a:buSzPct val="95000"/>
              <a:buFont charset="2" typeface="Wingdings 2"/>
              <a:buChar char=""/>
            </a:pPr>
            <a:r>
              <a:rPr lang="pt-BR" sz="2600">
                <a:solidFill>
                  <a:srgbClr val="000000"/>
                </a:solidFill>
                <a:latin typeface="Constantia"/>
              </a:rPr>
              <a:t>A Lei Estadual nº 11.863/97 dispõe sobre a Política Estadual do Idoso e cria o Conselho Estadual dos Direitos do Idoso – CEDI. </a:t>
            </a:r>
            <a:endParaRPr/>
          </a:p>
          <a:p>
            <a:pPr>
              <a:lnSpc>
                <a:spcPct val="90000"/>
              </a:lnSpc>
            </a:pPr>
            <a:endParaRPr/>
          </a:p>
          <a:p>
            <a:pPr>
              <a:lnSpc>
                <a:spcPct val="90000"/>
              </a:lnSpc>
              <a:buSzPct val="95000"/>
              <a:buFont charset="2" typeface="Wingdings 2"/>
              <a:buChar char=""/>
            </a:pPr>
            <a:r>
              <a:rPr lang="pt-BR" sz="2600">
                <a:solidFill>
                  <a:srgbClr val="000000"/>
                </a:solidFill>
                <a:latin typeface="Constantia"/>
              </a:rPr>
              <a:t>No Art. 2º, VI, destaca como princípio “a formulação, coordenação, a supervisão e a avaliação dos serviços ofertados, dos planos, programas e projetos no âmbito estadual, regional e municipal”. </a:t>
            </a:r>
            <a:endParaRPr/>
          </a:p>
        </p:txBody>
      </p:sp>
    </p:spTree>
  </p:cSld>
  <p:timing>
    <p:tnLst>
      <p:par>
        <p:cTn dur="indefinite" id="117" nodeType="tmRoot" restart="never">
          <p:childTnLst>
            <p:seq>
              <p:cTn dur="indefinite" id="118" nodeType="mainSeq">
                <p:childTnLst>
                  <p:par>
                    <p:cTn fill="hold" id="119" nodeType="clickEffect">
                      <p:stCondLst>
                        <p:cond delay="indefinite"/>
                      </p:stCondLst>
                      <p:childTnLst>
                        <p:par>
                          <p:cTn fill="hold" id="120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fill="hold" id="121" nodeType="clickEffect" presetClass="entr" presetID="5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>
                                            <p:txEl>
                                              <p:pRg end="128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1000" fill="hold" id="123"/>
                                        <p:tgtEl>
                                          <p:spTgt spid="190">
                                            <p:txEl>
                                              <p:pRg end="128" st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1000" fill="hold" id="124"/>
                                        <p:tgtEl>
                                          <p:spTgt spid="190">
                                            <p:txEl>
                                              <p:pRg end="128" st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dur="1000" fill="freeze" id="125"/>
                                        <p:tgtEl>
                                          <p:spTgt spid="190">
                                            <p:txEl>
                                              <p:pRg end="128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26" nodeType="clickEffect">
                      <p:stCondLst>
                        <p:cond delay="indefinite"/>
                      </p:stCondLst>
                      <p:childTnLst>
                        <p:par>
                          <p:cTn fill="hold" id="127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fill="hold" id="128" nodeType="clickEffect" presetClass="entr" presetID="5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>
                                            <p:txEl>
                                              <p:pRg end="324" st="1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1000" fill="hold" id="130"/>
                                        <p:tgtEl>
                                          <p:spTgt spid="190">
                                            <p:txEl>
                                              <p:pRg end="324" st="12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1000" fill="hold" id="131"/>
                                        <p:tgtEl>
                                          <p:spTgt spid="190">
                                            <p:txEl>
                                              <p:pRg end="324" st="12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dur="1000" fill="freeze" id="132"/>
                                        <p:tgtEl>
                                          <p:spTgt spid="190">
                                            <p:txEl>
                                              <p:pRg end="324" st="12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TextShape 1"/>
          <p:cNvSpPr txBox="1"/>
          <p:nvPr/>
        </p:nvSpPr>
        <p:spPr>
          <a:xfrm>
            <a:off x="755640" y="476280"/>
            <a:ext cx="7924320" cy="1142640"/>
          </a:xfrm>
          <a:prstGeom prst="rect">
            <a:avLst/>
          </a:prstGeom>
        </p:spPr>
        <p:txBody>
          <a:bodyPr anchor="b" bIns="0" lIns="0" rIns="0" tIns="45000"/>
          <a:p>
            <a:pPr>
              <a:lnSpc>
                <a:spcPct val="100000"/>
              </a:lnSpc>
            </a:pPr>
            <a:r>
              <a:rPr lang="pt-BR" sz="2800">
                <a:solidFill>
                  <a:srgbClr val="04617b"/>
                </a:solidFill>
                <a:latin typeface="Calibri"/>
              </a:rPr>
              <a:t>CONSELHOS MUNICIPAIS: ATRIBUIÇÕES</a:t>
            </a:r>
            <a:endParaRPr/>
          </a:p>
        </p:txBody>
      </p:sp>
      <p:sp>
        <p:nvSpPr>
          <p:cNvPr id="192" name="TextShape 2"/>
          <p:cNvSpPr txBox="1"/>
          <p:nvPr/>
        </p:nvSpPr>
        <p:spPr>
          <a:xfrm>
            <a:off x="971640" y="2708280"/>
            <a:ext cx="7692840" cy="3723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SzPct val="95000"/>
              <a:buFont charset="2" typeface="Wingdings 2"/>
              <a:buChar char=""/>
            </a:pPr>
            <a:r>
              <a:rPr lang="pt-BR" sz="2600">
                <a:solidFill>
                  <a:srgbClr val="000000"/>
                </a:solidFill>
                <a:latin typeface="Constantia"/>
              </a:rPr>
              <a:t>Os Conselhos têm atribuições específicas e competências limitadas, não tendo responsabilidade pela a execução das ações. 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95000"/>
              <a:buFont charset="2" typeface="Wingdings 2"/>
              <a:buChar char=""/>
            </a:pPr>
            <a:r>
              <a:rPr lang="pt-BR" sz="2600">
                <a:solidFill>
                  <a:srgbClr val="000000"/>
                </a:solidFill>
                <a:latin typeface="Constantia"/>
              </a:rPr>
              <a:t>A execução fica a cargo do gestor – poder público em qualquer instância. </a:t>
            </a:r>
            <a:endParaRPr/>
          </a:p>
        </p:txBody>
      </p:sp>
    </p:spTree>
  </p:cSld>
  <p:timing>
    <p:tnLst>
      <p:par>
        <p:cTn dur="indefinite" id="133" nodeType="tmRoot" restart="never">
          <p:childTnLst>
            <p:seq>
              <p:cTn dur="indefinite" id="134" nodeType="mainSeq">
                <p:childTnLst>
                  <p:par>
                    <p:cTn fill="hold" id="135" nodeType="clickEffect">
                      <p:stCondLst>
                        <p:cond delay="indefinite"/>
                      </p:stCondLst>
                      <p:childTnLst>
                        <p:par>
                          <p:cTn fill="hold" id="136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fill="hold" id="137" nodeType="clickEffect" presetClass="entr" presetID="5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>
                                            <p:txEl>
                                              <p:pRg end="122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1000" fill="hold" id="139"/>
                                        <p:tgtEl>
                                          <p:spTgt spid="192">
                                            <p:txEl>
                                              <p:pRg end="122" st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1000" fill="hold" id="140"/>
                                        <p:tgtEl>
                                          <p:spTgt spid="192">
                                            <p:txEl>
                                              <p:pRg end="122" st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dur="1000" fill="freeze" id="141"/>
                                        <p:tgtEl>
                                          <p:spTgt spid="192">
                                            <p:txEl>
                                              <p:pRg end="122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42" nodeType="clickEffect">
                      <p:stCondLst>
                        <p:cond delay="indefinite"/>
                      </p:stCondLst>
                      <p:childTnLst>
                        <p:par>
                          <p:cTn fill="hold" id="143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fill="hold" id="144" nodeType="clickEffect" presetClass="entr" presetID="5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>
                                            <p:txEl>
                                              <p:pRg end="197" st="1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1000" fill="hold" id="146"/>
                                        <p:tgtEl>
                                          <p:spTgt spid="192">
                                            <p:txEl>
                                              <p:pRg end="197" st="12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1000" fill="hold" id="147"/>
                                        <p:tgtEl>
                                          <p:spTgt spid="192">
                                            <p:txEl>
                                              <p:pRg end="197" st="12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dur="1000" fill="freeze" id="148"/>
                                        <p:tgtEl>
                                          <p:spTgt spid="192">
                                            <p:txEl>
                                              <p:pRg end="197" st="1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TextShape 1"/>
          <p:cNvSpPr txBox="1"/>
          <p:nvPr/>
        </p:nvSpPr>
        <p:spPr>
          <a:xfrm>
            <a:off x="457200" y="704160"/>
            <a:ext cx="8229240" cy="1142640"/>
          </a:xfrm>
          <a:prstGeom prst="rect">
            <a:avLst/>
          </a:prstGeom>
        </p:spPr>
        <p:txBody>
          <a:bodyPr anchor="b" bIns="0" lIns="0" rIns="0" tIns="45000"/>
          <a:p>
            <a:pPr algn="ctr">
              <a:lnSpc>
                <a:spcPct val="100000"/>
              </a:lnSpc>
            </a:pPr>
            <a:r>
              <a:rPr lang="pt-BR" sz="2400">
                <a:solidFill>
                  <a:srgbClr val="04617b"/>
                </a:solidFill>
                <a:latin typeface="Calibri"/>
              </a:rPr>
              <a:t>O PAPEL E IMPORTÂNCIA DOS CONSELHOS MUNICIPAIS DOS DIREITOS DO IDOSO - CMDI.</a:t>
            </a:r>
            <a:r>
              <a:rPr lang="pt-BR" sz="3200">
                <a:solidFill>
                  <a:srgbClr val="04617b"/>
                </a:solidFill>
                <a:latin typeface="Calibri"/>
              </a:rPr>
              <a:t> </a:t>
            </a:r>
            <a:endParaRPr/>
          </a:p>
        </p:txBody>
      </p:sp>
      <p:sp>
        <p:nvSpPr>
          <p:cNvPr id="194" name="TextShape 2"/>
          <p:cNvSpPr txBox="1"/>
          <p:nvPr/>
        </p:nvSpPr>
        <p:spPr>
          <a:xfrm>
            <a:off x="838080" y="2362320"/>
            <a:ext cx="7692840" cy="449532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SzPct val="95000"/>
              <a:buFont charset="2" typeface="Wingdings 2"/>
              <a:buChar char=""/>
            </a:pPr>
            <a:r>
              <a:rPr lang="pt-BR" sz="2400">
                <a:solidFill>
                  <a:srgbClr val="000000"/>
                </a:solidFill>
                <a:latin typeface="Constantia"/>
              </a:rPr>
              <a:t>A existência dos CMDI é importante, porque contribui na sedimentação de uma sociedade participativa, tendo os seguintes papéis: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 lvl="1">
              <a:lnSpc>
                <a:spcPct val="100000"/>
              </a:lnSpc>
              <a:buSzPct val="85000"/>
              <a:buFont charset="2" typeface="Wingdings 2"/>
              <a:buChar char=""/>
            </a:pPr>
            <a:r>
              <a:rPr lang="pt-BR" sz="2200">
                <a:solidFill>
                  <a:srgbClr val="000000"/>
                </a:solidFill>
                <a:latin typeface="Constantia"/>
              </a:rPr>
              <a:t>estimular os idosos, para que participem da formulação da Política Municipal do Idoso;</a:t>
            </a:r>
            <a:endParaRPr/>
          </a:p>
          <a:p>
            <a:pPr lvl="1">
              <a:lnSpc>
                <a:spcPct val="100000"/>
              </a:lnSpc>
              <a:buSzPct val="85000"/>
              <a:buFont charset="2" typeface="Wingdings 2"/>
              <a:buChar char=""/>
            </a:pPr>
            <a:r>
              <a:rPr lang="pt-BR" sz="2200">
                <a:solidFill>
                  <a:srgbClr val="000000"/>
                </a:solidFill>
                <a:latin typeface="Constantia"/>
              </a:rPr>
              <a:t>sensibilizar os Poderes Públicos Municipais, quanto às responsabilidades no atendimento das demandas do segmento, em conformidade com as políticas públicas do idoso;</a:t>
            </a:r>
            <a:endParaRPr/>
          </a:p>
          <a:p>
            <a:pPr lvl="1">
              <a:lnSpc>
                <a:spcPct val="100000"/>
              </a:lnSpc>
              <a:buSzPct val="85000"/>
              <a:buFont charset="2" typeface="Wingdings 2"/>
              <a:buChar char=""/>
            </a:pPr>
            <a:r>
              <a:rPr lang="pt-BR" sz="2200">
                <a:solidFill>
                  <a:srgbClr val="000000"/>
                </a:solidFill>
                <a:latin typeface="Constantia"/>
              </a:rPr>
              <a:t>procurar formas de parceria, que promovam os direitos dos idosos;</a:t>
            </a:r>
            <a:endParaRPr/>
          </a:p>
        </p:txBody>
      </p:sp>
    </p:spTree>
  </p:cSld>
  <p:timing>
    <p:tnLst>
      <p:par>
        <p:cTn dur="indefinite" id="149" nodeType="tmRoot" restart="never">
          <p:childTnLst>
            <p:seq>
              <p:cTn dur="indefinite" id="150" nodeType="mainSeq">
                <p:childTnLst>
                  <p:par>
                    <p:cTn fill="hold" id="151">
                      <p:stCondLst>
                        <p:cond delay="indefinite"/>
                      </p:stCondLst>
                      <p:childTnLst>
                        <p:par>
                          <p:cTn fill="hold" id="152">
                            <p:stCondLst>
                              <p:cond delay="0"/>
                            </p:stCondLst>
                            <p:childTnLst>
                              <p:par>
                                <p:cTn fill="hold" id="153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end="128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500" fill="hold" id="155"/>
                                        <p:tgtEl>
                                          <p:spTgt spid="194">
                                            <p:txEl>
                                              <p:pRg end="128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500" fill="hold" id="156"/>
                                        <p:tgtEl>
                                          <p:spTgt spid="194">
                                            <p:txEl>
                                              <p:pRg end="128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7">
                      <p:stCondLst>
                        <p:cond delay="indefinite"/>
                      </p:stCondLst>
                      <p:childTnLst>
                        <p:par>
                          <p:cTn fill="hold" id="158">
                            <p:stCondLst>
                              <p:cond delay="0"/>
                            </p:stCondLst>
                            <p:childTnLst>
                              <p:par>
                                <p:cTn fill="hold" id="159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end="216" st="1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500" fill="hold" id="161"/>
                                        <p:tgtEl>
                                          <p:spTgt spid="194">
                                            <p:txEl>
                                              <p:pRg end="216" st="12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500" fill="hold" id="162"/>
                                        <p:tgtEl>
                                          <p:spTgt spid="194">
                                            <p:txEl>
                                              <p:pRg end="216" st="12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63">
                      <p:stCondLst>
                        <p:cond delay="indefinite"/>
                      </p:stCondLst>
                      <p:childTnLst>
                        <p:par>
                          <p:cTn fill="hold" id="164">
                            <p:stCondLst>
                              <p:cond delay="0"/>
                            </p:stCondLst>
                            <p:childTnLst>
                              <p:par>
                                <p:cTn fill="hold" id="16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end="382" st="2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500" fill="hold" id="167"/>
                                        <p:tgtEl>
                                          <p:spTgt spid="194">
                                            <p:txEl>
                                              <p:pRg end="382" st="2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500" fill="hold" id="168"/>
                                        <p:tgtEl>
                                          <p:spTgt spid="194">
                                            <p:txEl>
                                              <p:pRg end="382" st="2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69">
                      <p:stCondLst>
                        <p:cond delay="indefinite"/>
                      </p:stCondLst>
                      <p:childTnLst>
                        <p:par>
                          <p:cTn fill="hold" id="170">
                            <p:stCondLst>
                              <p:cond delay="0"/>
                            </p:stCondLst>
                            <p:childTnLst>
                              <p:par>
                                <p:cTn fill="hold" id="171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end="448" st="38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500" fill="hold" id="173"/>
                                        <p:tgtEl>
                                          <p:spTgt spid="194">
                                            <p:txEl>
                                              <p:pRg end="448" st="38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500" fill="hold" id="174"/>
                                        <p:tgtEl>
                                          <p:spTgt spid="194">
                                            <p:txEl>
                                              <p:pRg end="448" st="38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TextShape 1"/>
          <p:cNvSpPr txBox="1"/>
          <p:nvPr/>
        </p:nvSpPr>
        <p:spPr>
          <a:xfrm>
            <a:off x="457200" y="704160"/>
            <a:ext cx="8229240" cy="1142640"/>
          </a:xfrm>
          <a:prstGeom prst="rect">
            <a:avLst/>
          </a:prstGeom>
        </p:spPr>
        <p:txBody>
          <a:bodyPr anchor="b" bIns="0" lIns="0" rIns="0" tIns="45000"/>
          <a:p>
            <a:pPr algn="ctr">
              <a:lnSpc>
                <a:spcPct val="100000"/>
              </a:lnSpc>
            </a:pPr>
            <a:r>
              <a:rPr lang="pt-BR" sz="2400">
                <a:solidFill>
                  <a:srgbClr val="04617b"/>
                </a:solidFill>
                <a:latin typeface="Calibri"/>
              </a:rPr>
              <a:t>O PAPEL E IMPORTÂNCIA DOS CONSELHOS MUNICIPAIS DOS DIREITOS DO IDOSO - CMDI.</a:t>
            </a:r>
            <a:r>
              <a:rPr lang="pt-BR" sz="3200">
                <a:solidFill>
                  <a:srgbClr val="04617b"/>
                </a:solidFill>
                <a:latin typeface="Calibri"/>
              </a:rPr>
              <a:t> </a:t>
            </a:r>
            <a:endParaRPr/>
          </a:p>
        </p:txBody>
      </p:sp>
      <p:sp>
        <p:nvSpPr>
          <p:cNvPr id="196" name="TextShape 2"/>
          <p:cNvSpPr txBox="1"/>
          <p:nvPr/>
        </p:nvSpPr>
        <p:spPr>
          <a:xfrm>
            <a:off x="457200" y="1935360"/>
            <a:ext cx="8229240" cy="4388760"/>
          </a:xfrm>
          <a:prstGeom prst="rect">
            <a:avLst/>
          </a:prstGeom>
        </p:spPr>
        <p:txBody>
          <a:bodyPr bIns="45000" lIns="90000" rIns="90000" tIns="45000"/>
          <a:p>
            <a:pPr lvl="1">
              <a:lnSpc>
                <a:spcPct val="100000"/>
              </a:lnSpc>
              <a:buSzPct val="85000"/>
              <a:buFont charset="2" typeface="Wingdings 2"/>
              <a:buChar char=""/>
            </a:pPr>
            <a:r>
              <a:rPr lang="pt-BR" sz="2200">
                <a:solidFill>
                  <a:srgbClr val="000000"/>
                </a:solidFill>
                <a:latin typeface="Constantia"/>
              </a:rPr>
              <a:t>estimular a organização de idosos e sua efetiva participação social, visando sua integração e exercício pleno da cidadania;</a:t>
            </a:r>
            <a:endParaRPr/>
          </a:p>
          <a:p>
            <a:endParaRPr/>
          </a:p>
          <a:p>
            <a:pPr lvl="1">
              <a:lnSpc>
                <a:spcPct val="100000"/>
              </a:lnSpc>
              <a:buSzPct val="85000"/>
              <a:buFont charset="2" typeface="Wingdings 2"/>
              <a:buChar char=""/>
            </a:pPr>
            <a:r>
              <a:rPr lang="pt-BR" sz="2200">
                <a:solidFill>
                  <a:srgbClr val="000000"/>
                </a:solidFill>
                <a:latin typeface="Constantia"/>
              </a:rPr>
              <a:t>promover a interlocução entre a Sociedade e o Poder Público;</a:t>
            </a:r>
            <a:endParaRPr/>
          </a:p>
          <a:p>
            <a:endParaRPr/>
          </a:p>
          <a:p>
            <a:pPr lvl="1">
              <a:lnSpc>
                <a:spcPct val="100000"/>
              </a:lnSpc>
              <a:buSzPct val="85000"/>
              <a:buFont charset="2" typeface="Wingdings 2"/>
              <a:buChar char=""/>
            </a:pPr>
            <a:r>
              <a:rPr lang="pt-BR" sz="2200">
                <a:solidFill>
                  <a:srgbClr val="000000"/>
                </a:solidFill>
                <a:latin typeface="Constantia"/>
              </a:rPr>
              <a:t>formular, implantar, avaliar, supervisionar e fiscalizar a Política Municipal do Idoso;</a:t>
            </a:r>
            <a:endParaRPr/>
          </a:p>
          <a:p>
            <a:endParaRPr/>
          </a:p>
          <a:p>
            <a:pPr lvl="1">
              <a:lnSpc>
                <a:spcPct val="100000"/>
              </a:lnSpc>
              <a:buSzPct val="85000"/>
              <a:buFont charset="2" typeface="Wingdings 2"/>
              <a:buChar char=""/>
            </a:pPr>
            <a:r>
              <a:rPr lang="pt-BR" sz="2200">
                <a:solidFill>
                  <a:srgbClr val="000000"/>
                </a:solidFill>
                <a:latin typeface="Constantia"/>
              </a:rPr>
              <a:t>incentivar e apoiar ações concretas, em favor dos idosos, visando assegurar sua continuidade.</a:t>
            </a:r>
            <a:endParaRPr/>
          </a:p>
        </p:txBody>
      </p:sp>
    </p:spTree>
  </p:cSld>
  <p:timing>
    <p:tnLst>
      <p:par>
        <p:cTn dur="indefinite" id="175" nodeType="tmRoot" restart="never">
          <p:childTnLst>
            <p:seq>
              <p:cTn dur="indefinite" id="176" nodeType="mainSeq">
                <p:childTnLst>
                  <p:par>
                    <p:cTn fill="hold" id="177" nodeType="clickEffect">
                      <p:stCondLst>
                        <p:cond delay="indefinite"/>
                      </p:stCondLst>
                      <p:childTnLst>
                        <p:par>
                          <p:cTn fill="hold" id="178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fill="hold" id="179" nodeType="clickEffect" presetClass="entr" presetID="5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>
                                            <p:txEl>
                                              <p:pRg end="124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1000" fill="hold" id="181"/>
                                        <p:tgtEl>
                                          <p:spTgt spid="196">
                                            <p:txEl>
                                              <p:pRg end="124" st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1000" fill="hold" id="182"/>
                                        <p:tgtEl>
                                          <p:spTgt spid="196">
                                            <p:txEl>
                                              <p:pRg end="124" st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dur="1000" fill="freeze" id="183"/>
                                        <p:tgtEl>
                                          <p:spTgt spid="196">
                                            <p:txEl>
                                              <p:pRg end="124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4" nodeType="clickEffect">
                      <p:stCondLst>
                        <p:cond delay="indefinite"/>
                      </p:stCondLst>
                      <p:childTnLst>
                        <p:par>
                          <p:cTn fill="hold" id="185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fill="hold" id="186" nodeType="clickEffect" presetClass="entr" presetID="5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>
                                            <p:txEl>
                                              <p:pRg end="186" st="1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1000" fill="hold" id="188"/>
                                        <p:tgtEl>
                                          <p:spTgt spid="196">
                                            <p:txEl>
                                              <p:pRg end="186" st="12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1000" fill="hold" id="189"/>
                                        <p:tgtEl>
                                          <p:spTgt spid="196">
                                            <p:txEl>
                                              <p:pRg end="186" st="12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dur="1000" fill="freeze" id="190"/>
                                        <p:tgtEl>
                                          <p:spTgt spid="196">
                                            <p:txEl>
                                              <p:pRg end="186" st="1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91" nodeType="clickEffect">
                      <p:stCondLst>
                        <p:cond delay="indefinite"/>
                      </p:stCondLst>
                      <p:childTnLst>
                        <p:par>
                          <p:cTn fill="hold" id="192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fill="hold" id="193" nodeType="clickEffect" presetClass="entr" presetID="5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>
                                            <p:txEl>
                                              <p:pRg end="275" st="18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1000" fill="hold" id="195"/>
                                        <p:tgtEl>
                                          <p:spTgt spid="196">
                                            <p:txEl>
                                              <p:pRg end="275" st="18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1000" fill="hold" id="196"/>
                                        <p:tgtEl>
                                          <p:spTgt spid="196">
                                            <p:txEl>
                                              <p:pRg end="275" st="18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dur="1000" fill="freeze" id="197"/>
                                        <p:tgtEl>
                                          <p:spTgt spid="196">
                                            <p:txEl>
                                              <p:pRg end="275" st="18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98" nodeType="clickEffect">
                      <p:stCondLst>
                        <p:cond delay="indefinite"/>
                      </p:stCondLst>
                      <p:childTnLst>
                        <p:par>
                          <p:cTn fill="hold" id="199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fill="hold" id="200" nodeType="clickEffect" presetClass="entr" presetID="5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>
                                            <p:txEl>
                                              <p:pRg end="370" st="27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1000" fill="hold" id="202"/>
                                        <p:tgtEl>
                                          <p:spTgt spid="196">
                                            <p:txEl>
                                              <p:pRg end="370" st="27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1000" fill="hold" id="203"/>
                                        <p:tgtEl>
                                          <p:spTgt spid="196">
                                            <p:txEl>
                                              <p:pRg end="370" st="27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dur="1000" fill="freeze" id="204"/>
                                        <p:tgtEl>
                                          <p:spTgt spid="196">
                                            <p:txEl>
                                              <p:pRg end="370" st="27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TextShape 1"/>
          <p:cNvSpPr txBox="1"/>
          <p:nvPr/>
        </p:nvSpPr>
        <p:spPr>
          <a:xfrm>
            <a:off x="684360" y="1557360"/>
            <a:ext cx="7772040" cy="1469520"/>
          </a:xfrm>
          <a:prstGeom prst="rect">
            <a:avLst/>
          </a:prstGeom>
        </p:spPr>
        <p:txBody>
          <a:bodyPr anchor="b" bIns="0" lIns="0" rIns="18360" tIns="0"/>
          <a:p>
            <a:pPr>
              <a:lnSpc>
                <a:spcPct val="100000"/>
              </a:lnSpc>
            </a:pPr>
            <a:r>
              <a:rPr lang="pt-BR" sz="5600">
                <a:solidFill>
                  <a:srgbClr val="50e0ea"/>
                </a:solidFill>
                <a:latin typeface="Calibri"/>
              </a:rPr>
              <a:t>O PAPEL DOS</a:t>
            </a:r>
            <a:r>
              <a:rPr b="1" lang="pt-BR" sz="5600">
                <a:solidFill>
                  <a:srgbClr val="50e0ea"/>
                </a:solidFill>
                <a:latin typeface="Calibri"/>
              </a:rPr>
              <a:t> </a:t>
            </a:r>
            <a:r>
              <a:rPr lang="pt-BR" sz="5600">
                <a:solidFill>
                  <a:srgbClr val="50e0ea"/>
                </a:solidFill>
                <a:latin typeface="Calibri"/>
              </a:rPr>
              <a:t>CONSELHEIROS</a:t>
            </a:r>
            <a:endParaRPr/>
          </a:p>
        </p:txBody>
      </p:sp>
      <p:sp>
        <p:nvSpPr>
          <p:cNvPr id="198" name="TextShape 2"/>
          <p:cNvSpPr txBox="1"/>
          <p:nvPr/>
        </p:nvSpPr>
        <p:spPr>
          <a:xfrm>
            <a:off x="1476360" y="4005360"/>
            <a:ext cx="6400440" cy="576000"/>
          </a:xfrm>
          <a:prstGeom prst="rect">
            <a:avLst/>
          </a:prstGeom>
        </p:spPr>
        <p:txBody>
          <a:bodyPr bIns="45000" lIns="0" rIns="18360" tIns="45000"/>
          <a:p>
            <a:pPr algn="r">
              <a:lnSpc>
                <a:spcPct val="100000"/>
              </a:lnSpc>
            </a:pPr>
            <a:r>
              <a:rPr lang="pt-BR" sz="2600">
                <a:solidFill>
                  <a:srgbClr val="000000"/>
                </a:solidFill>
                <a:latin typeface="Constantia"/>
              </a:rPr>
              <a:t>ATRIBUIÇÕES E COMPETÊNCIAS</a:t>
            </a:r>
            <a:endParaRPr/>
          </a:p>
        </p:txBody>
      </p:sp>
    </p:spTree>
  </p:cSld>
  <p:timing>
    <p:tnLst>
      <p:par>
        <p:cTn dur="indefinite" id="205" nodeType="tmRoot" restart="never">
          <p:childTnLst>
            <p:seq>
              <p:cTn dur="indefinite" id="206" nodeType="mainSeq">
                <p:childTnLst>
                  <p:par>
                    <p:cTn fill="hold" id="207" nodeType="clickEffect">
                      <p:stCondLst>
                        <p:cond delay="indefinite"/>
                      </p:stCondLst>
                      <p:childTnLst>
                        <p:par>
                          <p:cTn fill="hold" id="208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fill="hold" id="209" nodeType="clickEffect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out">
                                      <p:cBhvr additive="repl">
                                        <p:cTn dur="2000" fill="freeze" id="211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12" nodeType="clickEffect">
                      <p:stCondLst>
                        <p:cond delay="indefinite"/>
                      </p:stCondLst>
                      <p:childTnLst>
                        <p:par>
                          <p:cTn fill="hold" id="213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fill="hold" id="214" nodeType="clickEffect" presetClass="entr" presetID="8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>
                                            <p:txEl>
                                              <p:pRg end="27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amond(in)" transition="out">
                                      <p:cBhvr additive="repl">
                                        <p:cTn dur="2000" fill="freeze" id="216"/>
                                        <p:tgtEl>
                                          <p:spTgt spid="198">
                                            <p:txEl>
                                              <p:pRg end="27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TextShape 1"/>
          <p:cNvSpPr txBox="1"/>
          <p:nvPr/>
        </p:nvSpPr>
        <p:spPr>
          <a:xfrm>
            <a:off x="611640" y="476640"/>
            <a:ext cx="8229240" cy="638640"/>
          </a:xfrm>
          <a:prstGeom prst="rect">
            <a:avLst/>
          </a:prstGeom>
        </p:spPr>
        <p:txBody>
          <a:bodyPr anchor="b" bIns="0" lIns="0" rIns="0" tIns="45000"/>
          <a:p>
            <a:pPr>
              <a:lnSpc>
                <a:spcPct val="100000"/>
              </a:lnSpc>
            </a:pPr>
            <a:r>
              <a:rPr lang="pt-BR" sz="5000">
                <a:solidFill>
                  <a:srgbClr val="04617b"/>
                </a:solidFill>
                <a:latin typeface="Calibri"/>
              </a:rPr>
              <a:t>COMPOSIÇÃO DE UM CONSELHO</a:t>
            </a:r>
            <a:endParaRPr/>
          </a:p>
        </p:txBody>
      </p:sp>
      <p:sp>
        <p:nvSpPr>
          <p:cNvPr id="200" name="TextShape 2"/>
          <p:cNvSpPr txBox="1"/>
          <p:nvPr/>
        </p:nvSpPr>
        <p:spPr>
          <a:xfrm>
            <a:off x="683640" y="1484640"/>
            <a:ext cx="7745040" cy="387756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  <a:buSzPct val="95000"/>
              <a:buFont charset="2" typeface="Wingdings 2"/>
              <a:buChar char=""/>
            </a:pPr>
            <a:r>
              <a:rPr lang="pt-BR" sz="2600">
                <a:solidFill>
                  <a:srgbClr val="000000"/>
                </a:solidFill>
                <a:latin typeface="Constantia"/>
              </a:rPr>
              <a:t>O Conselho,  vinculado a estrutura da Secretaria de Assistência Social, ou órgão equivalente, é composto por órgãos ou entidades governamentais e entidades não governamentais, com representação </a:t>
            </a:r>
            <a:r>
              <a:rPr b="1" lang="pt-BR" sz="2600">
                <a:solidFill>
                  <a:srgbClr val="000000"/>
                </a:solidFill>
                <a:latin typeface="Constantia"/>
              </a:rPr>
              <a:t>paritária,</a:t>
            </a:r>
            <a:r>
              <a:rPr lang="pt-BR" sz="2600">
                <a:solidFill>
                  <a:srgbClr val="000000"/>
                </a:solidFill>
                <a:latin typeface="Constantia"/>
              </a:rPr>
              <a:t> composta por membros efetivos, titulares e respectivos suplentes das representações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95000"/>
              <a:buFont charset="2" typeface="Wingdings 2"/>
              <a:buChar char=""/>
            </a:pPr>
            <a:r>
              <a:rPr lang="pt-BR" sz="2000">
                <a:solidFill>
                  <a:srgbClr val="000000"/>
                </a:solidFill>
                <a:latin typeface="Constantia"/>
              </a:rPr>
              <a:t>É possível prever a participação, como conselheiro, de pessoa idosa na condição de representante de usuários – medida que deverá ser  proposta através de lei municipal, corroborada pelo regimento interno do Conselho.</a:t>
            </a:r>
            <a:r>
              <a:rPr lang="pt-BR" sz="2600">
                <a:solidFill>
                  <a:srgbClr val="000000"/>
                </a:solidFill>
                <a:latin typeface="Constantia"/>
              </a:rPr>
              <a:t> </a:t>
            </a:r>
            <a:endParaRPr/>
          </a:p>
        </p:txBody>
      </p:sp>
    </p:spTree>
  </p:cSld>
  <p:timing>
    <p:tnLst>
      <p:par>
        <p:cTn dur="indefinite" id="217" nodeType="tmRoot" restart="never">
          <p:childTnLst>
            <p:seq>
              <p:cTn dur="indefinite" id="218" nodeType="mainSeq">
                <p:childTnLst>
                  <p:par>
                    <p:cTn fill="hold" id="219" nodeType="clickEffect">
                      <p:stCondLst>
                        <p:cond delay="indefinite"/>
                      </p:stCondLst>
                      <p:childTnLst>
                        <p:par>
                          <p:cTn fill="hold" id="220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fill="hold" id="221" nodeType="clickEffect" presetClass="entr" presetID="5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>
                                            <p:txEl>
                                              <p:pRg end="289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1000" fill="hold" id="223"/>
                                        <p:tgtEl>
                                          <p:spTgt spid="200">
                                            <p:txEl>
                                              <p:pRg end="289" st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1000" fill="hold" id="224"/>
                                        <p:tgtEl>
                                          <p:spTgt spid="200">
                                            <p:txEl>
                                              <p:pRg end="289" st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dur="1000" fill="freeze" id="225"/>
                                        <p:tgtEl>
                                          <p:spTgt spid="200">
                                            <p:txEl>
                                              <p:pRg end="289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26">
                      <p:stCondLst>
                        <p:cond delay="indefinite"/>
                      </p:stCondLst>
                      <p:childTnLst>
                        <p:par>
                          <p:cTn fill="hold" id="227">
                            <p:stCondLst>
                              <p:cond delay="0"/>
                            </p:stCondLst>
                            <p:childTnLst>
                              <p:par>
                                <p:cTn fill="hold" id="228" nodeType="clickEffect" presetClass="entr" presetID="5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>
                                            <p:txEl>
                                              <p:pRg end="508" st="29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1000" fill="hold" id="230"/>
                                        <p:tgtEl>
                                          <p:spTgt spid="200">
                                            <p:txEl>
                                              <p:pRg end="508" st="29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1000" fill="hold" id="231"/>
                                        <p:tgtEl>
                                          <p:spTgt spid="200">
                                            <p:txEl>
                                              <p:pRg end="508" st="29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dur="1000" fill="freeze" id="232"/>
                                        <p:tgtEl>
                                          <p:spTgt spid="200">
                                            <p:txEl>
                                              <p:pRg end="508" st="29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TextShape 1"/>
          <p:cNvSpPr txBox="1"/>
          <p:nvPr/>
        </p:nvSpPr>
        <p:spPr>
          <a:xfrm>
            <a:off x="762120" y="762120"/>
            <a:ext cx="7924320" cy="777600"/>
          </a:xfrm>
          <a:prstGeom prst="rect">
            <a:avLst/>
          </a:prstGeom>
        </p:spPr>
        <p:txBody>
          <a:bodyPr anchor="b" bIns="0" lIns="0" rIns="0" tIns="45000"/>
          <a:p>
            <a:pPr>
              <a:lnSpc>
                <a:spcPct val="100000"/>
              </a:lnSpc>
            </a:pPr>
            <a:r>
              <a:rPr lang="pt-BR" sz="2000">
                <a:solidFill>
                  <a:srgbClr val="04617b"/>
                </a:solidFill>
                <a:latin typeface="Calibri"/>
              </a:rPr>
              <a:t>CABE AOS REPRESENTANTES DA SOCIEDADE CIVIL</a:t>
            </a:r>
            <a:endParaRPr/>
          </a:p>
        </p:txBody>
      </p:sp>
      <p:sp>
        <p:nvSpPr>
          <p:cNvPr id="202" name="TextShape 2"/>
          <p:cNvSpPr txBox="1"/>
          <p:nvPr/>
        </p:nvSpPr>
        <p:spPr>
          <a:xfrm>
            <a:off x="468360" y="2852640"/>
            <a:ext cx="8229240" cy="36716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95000"/>
              <a:buFont charset="2" typeface="Wingdings 2"/>
              <a:buChar char=""/>
            </a:pPr>
            <a:r>
              <a:rPr lang="pt-BR" sz="2000">
                <a:solidFill>
                  <a:srgbClr val="000000"/>
                </a:solidFill>
                <a:latin typeface="Constantia"/>
              </a:rPr>
              <a:t>conhecer a Legislação do Idoso em todas as áreas;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95000"/>
              <a:buFont charset="2" typeface="Wingdings 2"/>
              <a:buChar char=""/>
            </a:pPr>
            <a:r>
              <a:rPr lang="pt-BR" sz="2000">
                <a:solidFill>
                  <a:srgbClr val="000000"/>
                </a:solidFill>
                <a:latin typeface="Constantia"/>
              </a:rPr>
              <a:t>conhecer o papel do Conselheiro representante do Poder Público;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95000"/>
              <a:buFont charset="2" typeface="Wingdings 2"/>
              <a:buChar char=""/>
            </a:pPr>
            <a:r>
              <a:rPr lang="pt-BR" sz="2000">
                <a:solidFill>
                  <a:srgbClr val="000000"/>
                </a:solidFill>
                <a:latin typeface="Constantia"/>
              </a:rPr>
              <a:t>Contribuir para o levantamento da realidade do Idoso no Município;</a:t>
            </a:r>
            <a:endParaRPr/>
          </a:p>
        </p:txBody>
      </p:sp>
    </p:spTree>
  </p:cSld>
  <p:timing>
    <p:tnLst>
      <p:par>
        <p:cTn dur="indefinite" id="233" nodeType="tmRoot" restart="never">
          <p:childTnLst>
            <p:seq>
              <p:cTn dur="indefinite" id="234" nodeType="mainSeq">
                <p:childTnLst>
                  <p:par>
                    <p:cTn fill="hold" id="235" nodeType="clickEffect">
                      <p:stCondLst>
                        <p:cond delay="indefinite"/>
                      </p:stCondLst>
                      <p:childTnLst>
                        <p:par>
                          <p:cTn fill="hold" id="236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fill="hold" id="237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end="5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2000" fill="hold" id="239"/>
                                        <p:tgtEl>
                                          <p:spTgt spid="202">
                                            <p:txEl>
                                              <p:pRg end="5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2000" fill="hold" id="240"/>
                                        <p:tgtEl>
                                          <p:spTgt spid="202">
                                            <p:txEl>
                                              <p:pRg end="5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41" nodeType="clickEffect">
                      <p:stCondLst>
                        <p:cond delay="indefinite"/>
                      </p:stCondLst>
                      <p:childTnLst>
                        <p:par>
                          <p:cTn fill="hold" id="242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fill="hold" id="243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end="116" st="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2000" fill="hold" id="245"/>
                                        <p:tgtEl>
                                          <p:spTgt spid="202">
                                            <p:txEl>
                                              <p:pRg end="116" st="5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2000" fill="hold" id="246"/>
                                        <p:tgtEl>
                                          <p:spTgt spid="202">
                                            <p:txEl>
                                              <p:pRg end="116" st="5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47" nodeType="clickEffect">
                      <p:stCondLst>
                        <p:cond delay="indefinite"/>
                      </p:stCondLst>
                      <p:childTnLst>
                        <p:par>
                          <p:cTn fill="hold" id="248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fill="hold" id="249" nodeType="clickEffect" presetClass="entr" presetID="2" presetSubtype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end="184" st="1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2000" fill="hold" id="251"/>
                                        <p:tgtEl>
                                          <p:spTgt spid="202">
                                            <p:txEl>
                                              <p:pRg end="184" st="1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2000" fill="hold" id="252"/>
                                        <p:tgtEl>
                                          <p:spTgt spid="202">
                                            <p:txEl>
                                              <p:pRg end="184" st="1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TextShape 1"/>
          <p:cNvSpPr txBox="1"/>
          <p:nvPr/>
        </p:nvSpPr>
        <p:spPr>
          <a:xfrm>
            <a:off x="755640" y="549360"/>
            <a:ext cx="7924320" cy="777600"/>
          </a:xfrm>
          <a:prstGeom prst="rect">
            <a:avLst/>
          </a:prstGeom>
        </p:spPr>
        <p:txBody>
          <a:bodyPr anchor="b" bIns="0" lIns="0" rIns="0" tIns="45000"/>
          <a:p>
            <a:pPr algn="ctr">
              <a:lnSpc>
                <a:spcPct val="100000"/>
              </a:lnSpc>
            </a:pPr>
            <a:r>
              <a:rPr lang="pt-BR" sz="2000">
                <a:solidFill>
                  <a:srgbClr val="04617b"/>
                </a:solidFill>
                <a:latin typeface="Calibri"/>
              </a:rPr>
              <a:t>CABE AOS REPRESENTANTES DA SOCIEDADE CIVIL</a:t>
            </a:r>
            <a:endParaRPr/>
          </a:p>
        </p:txBody>
      </p:sp>
      <p:sp>
        <p:nvSpPr>
          <p:cNvPr id="204" name="TextShape 2"/>
          <p:cNvSpPr txBox="1"/>
          <p:nvPr/>
        </p:nvSpPr>
        <p:spPr>
          <a:xfrm>
            <a:off x="395280" y="2349360"/>
            <a:ext cx="8229240" cy="410328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80000"/>
              </a:lnSpc>
            </a:pPr>
            <a:endParaRPr/>
          </a:p>
          <a:p>
            <a:pPr>
              <a:lnSpc>
                <a:spcPct val="80000"/>
              </a:lnSpc>
              <a:buSzPct val="95000"/>
              <a:buFont charset="2" typeface="Wingdings 2"/>
              <a:buChar char=""/>
            </a:pPr>
            <a:r>
              <a:rPr lang="pt-BR" sz="2000">
                <a:solidFill>
                  <a:srgbClr val="000000"/>
                </a:solidFill>
                <a:latin typeface="Constantia"/>
              </a:rPr>
              <a:t>manter contatos com entidades prestadoras de serviços, Instituições de Longa Permanência para Idosos (ILPI’s), Centros de Convivência, clubes de idosos, associações e sociedades comunitárias, pessoas dedicadas aos idosos, movimentos sociais, organizações de classe;</a:t>
            </a:r>
            <a:endParaRPr/>
          </a:p>
          <a:p>
            <a:pPr>
              <a:lnSpc>
                <a:spcPct val="80000"/>
              </a:lnSpc>
            </a:pPr>
            <a:endParaRPr/>
          </a:p>
          <a:p>
            <a:pPr>
              <a:lnSpc>
                <a:spcPct val="80000"/>
              </a:lnSpc>
            </a:pPr>
            <a:endParaRPr/>
          </a:p>
          <a:p>
            <a:pPr>
              <a:lnSpc>
                <a:spcPct val="80000"/>
              </a:lnSpc>
              <a:buSzPct val="95000"/>
              <a:buFont charset="2" typeface="Wingdings 2"/>
              <a:buChar char=""/>
            </a:pPr>
            <a:r>
              <a:rPr lang="pt-BR" sz="2000">
                <a:solidFill>
                  <a:srgbClr val="000000"/>
                </a:solidFill>
                <a:latin typeface="Constantia"/>
              </a:rPr>
              <a:t>promover e participar de atividades e iniciativas de interesse do idoso; </a:t>
            </a:r>
            <a:endParaRPr/>
          </a:p>
          <a:p>
            <a:pPr>
              <a:lnSpc>
                <a:spcPct val="80000"/>
              </a:lnSpc>
            </a:pPr>
            <a:endParaRPr/>
          </a:p>
          <a:p>
            <a:pPr>
              <a:lnSpc>
                <a:spcPct val="80000"/>
              </a:lnSpc>
            </a:pPr>
            <a:endParaRPr/>
          </a:p>
          <a:p>
            <a:pPr>
              <a:lnSpc>
                <a:spcPct val="80000"/>
              </a:lnSpc>
              <a:buSzPct val="95000"/>
              <a:buFont charset="2" typeface="Wingdings 2"/>
              <a:buChar char=""/>
            </a:pPr>
            <a:r>
              <a:rPr lang="pt-BR" sz="2000">
                <a:solidFill>
                  <a:srgbClr val="000000"/>
                </a:solidFill>
                <a:latin typeface="Constantia"/>
              </a:rPr>
              <a:t>apresentar relatórios escritos ou orais, nas reuniões sobre as atividades realizadas;</a:t>
            </a:r>
            <a:endParaRPr/>
          </a:p>
          <a:p>
            <a:pPr>
              <a:lnSpc>
                <a:spcPct val="80000"/>
              </a:lnSpc>
            </a:pPr>
            <a:endParaRPr/>
          </a:p>
        </p:txBody>
      </p:sp>
    </p:spTree>
  </p:cSld>
  <p:timing>
    <p:tnLst>
      <p:par>
        <p:cTn dur="indefinite" id="253" nodeType="tmRoot" restart="never">
          <p:childTnLst>
            <p:seq>
              <p:cTn dur="indefinite" id="254" nodeType="mainSeq">
                <p:childTnLst>
                  <p:par>
                    <p:cTn fill="hold" id="255" nodeType="clickEffect">
                      <p:stCondLst>
                        <p:cond delay="indefinite"/>
                      </p:stCondLst>
                      <p:childTnLst>
                        <p:par>
                          <p:cTn fill="hold" id="256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fill="hold" id="257" nodeType="clickEffect" presetClass="entr" presetID="5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>
                                            <p:txEl>
                                              <p:pRg end="267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1000" fill="hold" id="259"/>
                                        <p:tgtEl>
                                          <p:spTgt spid="204">
                                            <p:txEl>
                                              <p:pRg end="267" st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1000" fill="hold" id="260"/>
                                        <p:tgtEl>
                                          <p:spTgt spid="204">
                                            <p:txEl>
                                              <p:pRg end="267" st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dur="1000" fill="freeze" id="261"/>
                                        <p:tgtEl>
                                          <p:spTgt spid="204">
                                            <p:txEl>
                                              <p:pRg end="267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62" nodeType="clickEffect">
                      <p:stCondLst>
                        <p:cond delay="indefinite"/>
                      </p:stCondLst>
                      <p:childTnLst>
                        <p:par>
                          <p:cTn fill="hold" id="263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fill="hold" id="264" nodeType="clickEffect" presetClass="entr" presetID="5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>
                                            <p:txEl>
                                              <p:pRg end="343" st="26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1000" fill="hold" id="266"/>
                                        <p:tgtEl>
                                          <p:spTgt spid="204">
                                            <p:txEl>
                                              <p:pRg end="343" st="26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1000" fill="hold" id="267"/>
                                        <p:tgtEl>
                                          <p:spTgt spid="204">
                                            <p:txEl>
                                              <p:pRg end="343" st="26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dur="1000" fill="freeze" id="268"/>
                                        <p:tgtEl>
                                          <p:spTgt spid="204">
                                            <p:txEl>
                                              <p:pRg end="343" st="26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69" nodeType="clickEffect">
                      <p:stCondLst>
                        <p:cond delay="indefinite"/>
                      </p:stCondLst>
                      <p:childTnLst>
                        <p:par>
                          <p:cTn fill="hold" id="270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fill="hold" id="271" nodeType="clickEffect" presetClass="entr" presetID="5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>
                                            <p:txEl>
                                              <p:pRg end="431" st="34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1000" fill="hold" id="273"/>
                                        <p:tgtEl>
                                          <p:spTgt spid="204">
                                            <p:txEl>
                                              <p:pRg end="431" st="34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1000" fill="hold" id="274"/>
                                        <p:tgtEl>
                                          <p:spTgt spid="204">
                                            <p:txEl>
                                              <p:pRg end="431" st="34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dur="1000" fill="freeze" id="275"/>
                                        <p:tgtEl>
                                          <p:spTgt spid="204">
                                            <p:txEl>
                                              <p:pRg end="431" st="34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TextShape 1"/>
          <p:cNvSpPr txBox="1"/>
          <p:nvPr/>
        </p:nvSpPr>
        <p:spPr>
          <a:xfrm>
            <a:off x="762120" y="762120"/>
            <a:ext cx="7924320" cy="777600"/>
          </a:xfrm>
          <a:prstGeom prst="rect">
            <a:avLst/>
          </a:prstGeom>
        </p:spPr>
        <p:txBody>
          <a:bodyPr anchor="b" bIns="0" lIns="0" rIns="0" tIns="45000"/>
          <a:p>
            <a:pPr algn="ctr">
              <a:lnSpc>
                <a:spcPct val="100000"/>
              </a:lnSpc>
            </a:pPr>
            <a:r>
              <a:rPr lang="pt-BR" sz="2000">
                <a:solidFill>
                  <a:srgbClr val="04617b"/>
                </a:solidFill>
                <a:latin typeface="Calibri"/>
              </a:rPr>
              <a:t>CABE AOS REPRESENTANTES DA SOCIEDADE CIVIL</a:t>
            </a:r>
            <a:endParaRPr/>
          </a:p>
        </p:txBody>
      </p:sp>
      <p:sp>
        <p:nvSpPr>
          <p:cNvPr id="206" name="TextShape 2"/>
          <p:cNvSpPr txBox="1"/>
          <p:nvPr/>
        </p:nvSpPr>
        <p:spPr>
          <a:xfrm>
            <a:off x="250920" y="2421000"/>
            <a:ext cx="8229240" cy="410328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80000"/>
              </a:lnSpc>
            </a:pPr>
            <a:endParaRPr/>
          </a:p>
          <a:p>
            <a:pPr>
              <a:lnSpc>
                <a:spcPct val="80000"/>
              </a:lnSpc>
            </a:pPr>
            <a:endParaRPr/>
          </a:p>
          <a:p>
            <a:pPr>
              <a:lnSpc>
                <a:spcPct val="80000"/>
              </a:lnSpc>
              <a:buSzPct val="95000"/>
              <a:buFont charset="2" typeface="Wingdings 2"/>
              <a:buChar char=""/>
            </a:pPr>
            <a:r>
              <a:rPr lang="pt-BR">
                <a:solidFill>
                  <a:srgbClr val="000000"/>
                </a:solidFill>
                <a:latin typeface="Constantia"/>
              </a:rPr>
              <a:t>levar ao conhecimento do idoso do Município propostas e soluções legais de interesse comum;</a:t>
            </a:r>
            <a:endParaRPr/>
          </a:p>
          <a:p>
            <a:pPr>
              <a:lnSpc>
                <a:spcPct val="80000"/>
              </a:lnSpc>
            </a:pPr>
            <a:endParaRPr/>
          </a:p>
          <a:p>
            <a:pPr>
              <a:lnSpc>
                <a:spcPct val="80000"/>
              </a:lnSpc>
            </a:pPr>
            <a:endParaRPr/>
          </a:p>
          <a:p>
            <a:pPr>
              <a:lnSpc>
                <a:spcPct val="80000"/>
              </a:lnSpc>
              <a:buSzPct val="95000"/>
              <a:buFont charset="2" typeface="Wingdings 2"/>
              <a:buChar char=""/>
            </a:pPr>
            <a:r>
              <a:rPr lang="pt-BR">
                <a:solidFill>
                  <a:srgbClr val="000000"/>
                </a:solidFill>
                <a:latin typeface="Constantia"/>
              </a:rPr>
              <a:t>apresentar ao Conselho Municipal dos Direitos do Idoso as propostas e os projetos de interesse Municipal, Regional e Estadual para a devida apreciação;</a:t>
            </a:r>
            <a:endParaRPr/>
          </a:p>
          <a:p>
            <a:pPr>
              <a:lnSpc>
                <a:spcPct val="80000"/>
              </a:lnSpc>
            </a:pPr>
            <a:endParaRPr/>
          </a:p>
          <a:p>
            <a:pPr>
              <a:lnSpc>
                <a:spcPct val="80000"/>
              </a:lnSpc>
            </a:pPr>
            <a:endParaRPr/>
          </a:p>
          <a:p>
            <a:pPr>
              <a:lnSpc>
                <a:spcPct val="80000"/>
              </a:lnSpc>
              <a:buSzPct val="95000"/>
              <a:buFont charset="2" typeface="Wingdings 2"/>
              <a:buChar char=""/>
            </a:pPr>
            <a:r>
              <a:rPr lang="pt-BR">
                <a:solidFill>
                  <a:srgbClr val="000000"/>
                </a:solidFill>
                <a:latin typeface="Constantia"/>
              </a:rPr>
              <a:t>participar das decisões tomadas pelo Conselho Municipal dos Direitos do Idoso, tendo em vista o interesse do idoso em nível municipal e dos grupos de trabalho e comissões instituídas pelo Conselho Municipal dos Direitos do Idoso.</a:t>
            </a:r>
            <a:endParaRPr/>
          </a:p>
          <a:p>
            <a:pPr>
              <a:lnSpc>
                <a:spcPct val="80000"/>
              </a:lnSpc>
            </a:pPr>
            <a:endParaRPr/>
          </a:p>
        </p:txBody>
      </p:sp>
    </p:spTree>
  </p:cSld>
  <p:timing>
    <p:tnLst>
      <p:par>
        <p:cTn dur="indefinite" id="276" nodeType="tmRoot" restart="never">
          <p:childTnLst>
            <p:seq>
              <p:cTn dur="indefinite" id="277" nodeType="mainSeq">
                <p:childTnLst>
                  <p:par>
                    <p:cTn fill="hold" id="278" nodeType="clickEffect">
                      <p:stCondLst>
                        <p:cond delay="indefinite"/>
                      </p:stCondLst>
                      <p:childTnLst>
                        <p:par>
                          <p:cTn fill="hold" id="279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fill="hold" id="280" nodeType="clickEffect" presetClass="entr" presetID="8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>
                                            <p:txEl>
                                              <p:pRg end="94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amond(in)" transition="out">
                                      <p:cBhvr additive="repl">
                                        <p:cTn dur="1000" fill="freeze" id="282"/>
                                        <p:tgtEl>
                                          <p:spTgt spid="206">
                                            <p:txEl>
                                              <p:pRg end="94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83" nodeType="clickEffect">
                      <p:stCondLst>
                        <p:cond delay="indefinite"/>
                      </p:stCondLst>
                      <p:childTnLst>
                        <p:par>
                          <p:cTn fill="hold" id="284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fill="hold" id="285" nodeType="clickEffect" presetClass="entr" presetID="8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>
                                            <p:txEl>
                                              <p:pRg end="248" st="9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amond(in)" transition="out">
                                      <p:cBhvr additive="repl">
                                        <p:cTn dur="1000" fill="freeze" id="287"/>
                                        <p:tgtEl>
                                          <p:spTgt spid="206">
                                            <p:txEl>
                                              <p:pRg end="248" st="9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88" nodeType="clickEffect">
                      <p:stCondLst>
                        <p:cond delay="indefinite"/>
                      </p:stCondLst>
                      <p:childTnLst>
                        <p:par>
                          <p:cTn fill="hold" id="289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fill="hold" id="290" nodeType="clickEffect" presetClass="entr" presetID="8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>
                                            <p:txEl>
                                              <p:pRg end="480" st="25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amond(in)" transition="out">
                                      <p:cBhvr additive="repl">
                                        <p:cTn dur="1000" fill="freeze" id="292"/>
                                        <p:tgtEl>
                                          <p:spTgt spid="206">
                                            <p:txEl>
                                              <p:pRg end="480" st="25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TextShape 1"/>
          <p:cNvSpPr txBox="1"/>
          <p:nvPr/>
        </p:nvSpPr>
        <p:spPr>
          <a:xfrm>
            <a:off x="457200" y="704160"/>
            <a:ext cx="8229240" cy="1142640"/>
          </a:xfrm>
          <a:prstGeom prst="rect">
            <a:avLst/>
          </a:prstGeom>
        </p:spPr>
        <p:txBody>
          <a:bodyPr anchor="b" bIns="0" lIns="0" rIns="0" tIns="45000"/>
          <a:p>
            <a:pPr algn="ctr">
              <a:lnSpc>
                <a:spcPct val="100000"/>
              </a:lnSpc>
            </a:pPr>
            <a:r>
              <a:rPr lang="pt-BR" sz="2800">
                <a:solidFill>
                  <a:srgbClr val="04617b"/>
                </a:solidFill>
                <a:latin typeface="Calibri"/>
              </a:rPr>
              <a:t>CONSELHOS MUNICIPAIS: CONCEITUAÇÃO</a:t>
            </a:r>
            <a:endParaRPr/>
          </a:p>
        </p:txBody>
      </p:sp>
      <p:sp>
        <p:nvSpPr>
          <p:cNvPr id="172" name="TextShape 2"/>
          <p:cNvSpPr txBox="1"/>
          <p:nvPr/>
        </p:nvSpPr>
        <p:spPr>
          <a:xfrm>
            <a:off x="827640" y="2493000"/>
            <a:ext cx="7692840" cy="372384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  <a:buSzPct val="95000"/>
              <a:buFont charset="2" typeface="Wingdings 2"/>
              <a:buChar char=""/>
            </a:pPr>
            <a:r>
              <a:rPr lang="pt-BR" sz="2600">
                <a:solidFill>
                  <a:srgbClr val="000000"/>
                </a:solidFill>
                <a:latin typeface="Constantia"/>
              </a:rPr>
              <a:t>O Conselho Municipal dos Direitos do Idoso é um órgão de representação dos idosos, e de interlocução junto à comunidade e aos poderes públicos, na busca de soluções compartilhadas para garantir o pleno gozo dos direitos que lhe são devidos.</a:t>
            </a:r>
            <a:endParaRPr/>
          </a:p>
        </p:txBody>
      </p:sp>
    </p:spTree>
  </p:cSld>
  <p:timing>
    <p:tnLst>
      <p:par>
        <p:cTn dur="indefinite" id="8" nodeType="tmRoot" restart="never">
          <p:childTnLst>
            <p:seq>
              <p:cTn dur="indefinite" id="9" nodeType="mainSeq">
                <p:childTnLst>
                  <p:par>
                    <p:cTn fill="hold" id="10" nodeType="clickEffect">
                      <p:stCondLst>
                        <p:cond delay="indefinite"/>
                      </p:stCondLst>
                      <p:childTnLst>
                        <p:par>
                          <p:cTn fill="hold" id="11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fill="hold" id="12" nodeType="clickEffect" presetClass="entr" presetID="5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>
                                            <p:txEl>
                                              <p:pRg end="241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1000" fill="hold" id="14"/>
                                        <p:tgtEl>
                                          <p:spTgt spid="172">
                                            <p:txEl>
                                              <p:pRg end="241" st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1000" fill="hold" id="15"/>
                                        <p:tgtEl>
                                          <p:spTgt spid="172">
                                            <p:txEl>
                                              <p:pRg end="241" st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dur="1000" fill="freeze" id="16"/>
                                        <p:tgtEl>
                                          <p:spTgt spid="172">
                                            <p:txEl>
                                              <p:pRg end="241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TextShape 1"/>
          <p:cNvSpPr txBox="1"/>
          <p:nvPr/>
        </p:nvSpPr>
        <p:spPr>
          <a:xfrm>
            <a:off x="755640" y="981000"/>
            <a:ext cx="7924320" cy="506160"/>
          </a:xfrm>
          <a:prstGeom prst="rect">
            <a:avLst/>
          </a:prstGeom>
        </p:spPr>
        <p:txBody>
          <a:bodyPr anchor="b" bIns="0" lIns="0" rIns="0" tIns="45000"/>
          <a:p>
            <a:pPr algn="ctr">
              <a:lnSpc>
                <a:spcPct val="100000"/>
              </a:lnSpc>
            </a:pPr>
            <a:r>
              <a:rPr lang="pt-BR" sz="2000">
                <a:solidFill>
                  <a:srgbClr val="04617b"/>
                </a:solidFill>
                <a:latin typeface="Calibri"/>
              </a:rPr>
              <a:t>CABE AOS REPRESENTANTES DA SOCIEDADE CIVIL</a:t>
            </a:r>
            <a:endParaRPr/>
          </a:p>
        </p:txBody>
      </p:sp>
      <p:sp>
        <p:nvSpPr>
          <p:cNvPr id="208" name="TextShape 2"/>
          <p:cNvSpPr txBox="1"/>
          <p:nvPr/>
        </p:nvSpPr>
        <p:spPr>
          <a:xfrm>
            <a:off x="468360" y="2924280"/>
            <a:ext cx="8229240" cy="309672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SzPct val="95000"/>
              <a:buFont charset="2" typeface="Wingdings 2"/>
              <a:buChar char=""/>
            </a:pPr>
            <a:r>
              <a:rPr lang="pt-BR" sz="2000">
                <a:solidFill>
                  <a:srgbClr val="000000"/>
                </a:solidFill>
                <a:latin typeface="Constantia"/>
              </a:rPr>
              <a:t>participar dos grupos de trabalho e de comissões instituídas pelo Conselho Municipal dos Direitos do Idoso;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95000"/>
              <a:buFont charset="2" typeface="Wingdings 2"/>
              <a:buChar char=""/>
            </a:pPr>
            <a:r>
              <a:rPr lang="pt-BR" sz="2000">
                <a:solidFill>
                  <a:srgbClr val="000000"/>
                </a:solidFill>
                <a:latin typeface="Constantia"/>
              </a:rPr>
              <a:t>representar o Conselho Municipal dos Direitos do Idoso, quando assim for deliberado ou designado pelo presidente em atos oficiais e solenes de interesse da pessoa idosa.</a:t>
            </a:r>
            <a:endParaRPr/>
          </a:p>
        </p:txBody>
      </p:sp>
    </p:spTree>
  </p:cSld>
  <p:transition>
    <p:wipe dir="u"/>
  </p:transition>
  <p:timing>
    <p:tnLst>
      <p:par>
        <p:cTn dur="indefinite" id="293" nodeType="tmRoot" restart="never">
          <p:childTnLst>
            <p:seq>
              <p:cTn dur="indefinite" id="294" nodeType="mainSeq">
                <p:childTnLst>
                  <p:par>
                    <p:cTn fill="hold" id="295" nodeType="clickEffect">
                      <p:stCondLst>
                        <p:cond delay="indefinite"/>
                      </p:stCondLst>
                      <p:childTnLst>
                        <p:par>
                          <p:cTn fill="hold" id="296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fill="hold" id="297" nodeType="withEffect" presetClass="entr" presetID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1000" fill="freeze" id="299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dur="1000" fill="hold" id="300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898" fill="hold" id="301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100" fill="hold" id="302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03" nodeType="clickEffect">
                      <p:stCondLst>
                        <p:cond delay="indefinite"/>
                      </p:stCondLst>
                      <p:childTnLst>
                        <p:par>
                          <p:cTn fill="hold" id="304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fill="hold" id="305" nodeType="clickEffect" presetClass="entr" presetID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>
                                            <p:txEl>
                                              <p:pRg end="108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1000" fill="freeze" id="307"/>
                                        <p:tgtEl>
                                          <p:spTgt spid="208">
                                            <p:txEl>
                                              <p:pRg end="108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dur="1000" fill="hold" id="308"/>
                                        <p:tgtEl>
                                          <p:spTgt spid="208">
                                            <p:txEl>
                                              <p:pRg end="108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898" fill="hold" id="309"/>
                                        <p:tgtEl>
                                          <p:spTgt spid="208">
                                            <p:txEl>
                                              <p:pRg end="108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100" fill="hold" id="310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08">
                                            <p:txEl>
                                              <p:pRg end="108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11" nodeType="clickEffect">
                      <p:stCondLst>
                        <p:cond delay="indefinite"/>
                      </p:stCondLst>
                      <p:childTnLst>
                        <p:par>
                          <p:cTn fill="hold" id="312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fill="hold" id="313" nodeType="clickEffect" presetClass="entr" presetID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>
                                            <p:txEl>
                                              <p:pRg end="279" st="10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1000" fill="freeze" id="315"/>
                                        <p:tgtEl>
                                          <p:spTgt spid="208">
                                            <p:txEl>
                                              <p:pRg end="279" st="10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dur="1000" fill="hold" id="316"/>
                                        <p:tgtEl>
                                          <p:spTgt spid="208">
                                            <p:txEl>
                                              <p:pRg end="279" st="10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898" fill="hold" id="317"/>
                                        <p:tgtEl>
                                          <p:spTgt spid="208">
                                            <p:txEl>
                                              <p:pRg end="279" st="10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100" fill="hold" id="318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08">
                                            <p:txEl>
                                              <p:pRg end="279" st="10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TextShape 1"/>
          <p:cNvSpPr txBox="1"/>
          <p:nvPr/>
        </p:nvSpPr>
        <p:spPr>
          <a:xfrm>
            <a:off x="762120" y="762120"/>
            <a:ext cx="7924320" cy="850680"/>
          </a:xfrm>
          <a:prstGeom prst="rect">
            <a:avLst/>
          </a:prstGeom>
        </p:spPr>
        <p:txBody>
          <a:bodyPr anchor="b" bIns="0" lIns="0" rIns="0" tIns="45000"/>
          <a:p>
            <a:pPr algn="ctr">
              <a:lnSpc>
                <a:spcPct val="100000"/>
              </a:lnSpc>
            </a:pPr>
            <a:r>
              <a:rPr lang="pt-BR" sz="2000">
                <a:solidFill>
                  <a:srgbClr val="04617b"/>
                </a:solidFill>
                <a:latin typeface="Calibri"/>
              </a:rPr>
              <a:t>CABE AOS REPRESENTANTES DO PODER PÚBLICO</a:t>
            </a:r>
            <a:endParaRPr/>
          </a:p>
        </p:txBody>
      </p:sp>
      <p:sp>
        <p:nvSpPr>
          <p:cNvPr id="210" name="TextShape 2"/>
          <p:cNvSpPr txBox="1"/>
          <p:nvPr/>
        </p:nvSpPr>
        <p:spPr>
          <a:xfrm>
            <a:off x="457200" y="1935360"/>
            <a:ext cx="8229240" cy="438876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95000"/>
              <a:buFont charset="2" typeface="Wingdings 2"/>
              <a:buChar char=""/>
            </a:pPr>
            <a:r>
              <a:rPr lang="pt-BR" sz="2000">
                <a:solidFill>
                  <a:srgbClr val="000000"/>
                </a:solidFill>
                <a:latin typeface="Constantia"/>
              </a:rPr>
              <a:t>conhecer a Legislação do Idoso em todas as áreas;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95000"/>
              <a:buFont charset="2" typeface="Wingdings 2"/>
              <a:buChar char=""/>
            </a:pPr>
            <a:r>
              <a:rPr lang="pt-BR" sz="2000">
                <a:solidFill>
                  <a:srgbClr val="000000"/>
                </a:solidFill>
                <a:latin typeface="Constantia"/>
              </a:rPr>
              <a:t>conhecer profundamente o que diz a Legislação sobre o idoso na área representada;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95000"/>
              <a:buFont charset="2" typeface="Wingdings 2"/>
              <a:buChar char=""/>
            </a:pPr>
            <a:r>
              <a:rPr lang="pt-BR" sz="2000">
                <a:solidFill>
                  <a:srgbClr val="000000"/>
                </a:solidFill>
                <a:latin typeface="Constantia"/>
              </a:rPr>
              <a:t>procurar conhecer os projetos e ações previstas no orçamento da Secretaria representada;</a:t>
            </a:r>
            <a:endParaRPr/>
          </a:p>
        </p:txBody>
      </p:sp>
    </p:spTree>
  </p:cSld>
  <p:timing>
    <p:tnLst>
      <p:par>
        <p:cTn dur="indefinite" id="319" nodeType="tmRoot" restart="never">
          <p:childTnLst>
            <p:seq>
              <p:cTn dur="indefinite" id="320" nodeType="mainSeq">
                <p:childTnLst>
                  <p:par>
                    <p:cTn fill="hold" id="321" nodeType="clickEffect">
                      <p:stCondLst>
                        <p:cond delay="indefinite"/>
                      </p:stCondLst>
                      <p:childTnLst>
                        <p:par>
                          <p:cTn fill="hold" id="322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fill="hold" id="323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>
                                            <p:txEl>
                                              <p:pRg end="5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1000" fill="hold" id="325"/>
                                        <p:tgtEl>
                                          <p:spTgt spid="210">
                                            <p:txEl>
                                              <p:pRg end="5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1000" fill="hold" id="326"/>
                                        <p:tgtEl>
                                          <p:spTgt spid="210">
                                            <p:txEl>
                                              <p:pRg end="5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27" nodeType="clickEffect">
                      <p:stCondLst>
                        <p:cond delay="indefinite"/>
                      </p:stCondLst>
                      <p:childTnLst>
                        <p:par>
                          <p:cTn fill="hold" id="328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fill="hold" id="329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>
                                            <p:txEl>
                                              <p:pRg end="134" st="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1000" fill="hold" id="331"/>
                                        <p:tgtEl>
                                          <p:spTgt spid="210">
                                            <p:txEl>
                                              <p:pRg end="134" st="5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1000" fill="hold" id="332"/>
                                        <p:tgtEl>
                                          <p:spTgt spid="210">
                                            <p:txEl>
                                              <p:pRg end="134" st="5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33" nodeType="clickEffect">
                      <p:stCondLst>
                        <p:cond delay="indefinite"/>
                      </p:stCondLst>
                      <p:childTnLst>
                        <p:par>
                          <p:cTn fill="hold" id="334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fill="hold" id="335" nodeType="clickEffect" presetClass="entr" presetID="2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>
                                            <p:txEl>
                                              <p:pRg end="224" st="1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1000" fill="hold" id="337"/>
                                        <p:tgtEl>
                                          <p:spTgt spid="210">
                                            <p:txEl>
                                              <p:pRg end="224" st="13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1000" fill="hold" id="338"/>
                                        <p:tgtEl>
                                          <p:spTgt spid="210">
                                            <p:txEl>
                                              <p:pRg end="224" st="13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TextShape 1"/>
          <p:cNvSpPr txBox="1"/>
          <p:nvPr/>
        </p:nvSpPr>
        <p:spPr>
          <a:xfrm>
            <a:off x="762120" y="762120"/>
            <a:ext cx="7924320" cy="794880"/>
          </a:xfrm>
          <a:prstGeom prst="rect">
            <a:avLst/>
          </a:prstGeom>
        </p:spPr>
        <p:txBody>
          <a:bodyPr anchor="b" bIns="0" lIns="0" rIns="0" tIns="45000"/>
          <a:p>
            <a:pPr algn="ctr">
              <a:lnSpc>
                <a:spcPct val="100000"/>
              </a:lnSpc>
            </a:pPr>
            <a:r>
              <a:rPr lang="pt-BR" sz="2000">
                <a:solidFill>
                  <a:srgbClr val="04617b"/>
                </a:solidFill>
                <a:latin typeface="Calibri"/>
              </a:rPr>
              <a:t>CABE AOS REPRESENTANTES DO PODER PÚBLICO</a:t>
            </a:r>
            <a:endParaRPr/>
          </a:p>
        </p:txBody>
      </p:sp>
      <p:sp>
        <p:nvSpPr>
          <p:cNvPr id="212" name="TextShape 2"/>
          <p:cNvSpPr txBox="1"/>
          <p:nvPr/>
        </p:nvSpPr>
        <p:spPr>
          <a:xfrm>
            <a:off x="457200" y="1935360"/>
            <a:ext cx="8229240" cy="438876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90000"/>
              </a:lnSpc>
            </a:pPr>
            <a:endParaRPr/>
          </a:p>
          <a:p>
            <a:pPr>
              <a:lnSpc>
                <a:spcPct val="90000"/>
              </a:lnSpc>
              <a:buSzPct val="95000"/>
              <a:buFont charset="2" typeface="Wingdings 2"/>
              <a:buChar char=""/>
            </a:pPr>
            <a:r>
              <a:rPr lang="pt-BR" sz="2000">
                <a:solidFill>
                  <a:srgbClr val="000000"/>
                </a:solidFill>
                <a:latin typeface="Constantia"/>
              </a:rPr>
              <a:t>levar ao conhecimento e à consideração do secretário municipal, as propostas e deliberações do Conselho Municipal dos Direitos do Idoso e acompanhar junto à Secretaria, o andamento dos processos;</a:t>
            </a:r>
            <a:endParaRPr/>
          </a:p>
          <a:p>
            <a:pPr>
              <a:lnSpc>
                <a:spcPct val="90000"/>
              </a:lnSpc>
            </a:pPr>
            <a:endParaRPr/>
          </a:p>
          <a:p>
            <a:pPr>
              <a:lnSpc>
                <a:spcPct val="90000"/>
              </a:lnSpc>
              <a:buSzPct val="95000"/>
              <a:buFont charset="2" typeface="Wingdings 2"/>
              <a:buChar char=""/>
            </a:pPr>
            <a:r>
              <a:rPr lang="pt-BR" sz="2000">
                <a:solidFill>
                  <a:srgbClr val="000000"/>
                </a:solidFill>
                <a:latin typeface="Constantia"/>
              </a:rPr>
              <a:t>relatar ao secretário da pasta que representa, as atividades desenvolvidas em reunião do Conselho Municipal dos Direitos do Idoso;</a:t>
            </a:r>
            <a:endParaRPr/>
          </a:p>
          <a:p>
            <a:pPr>
              <a:lnSpc>
                <a:spcPct val="90000"/>
              </a:lnSpc>
            </a:pPr>
            <a:endParaRPr/>
          </a:p>
          <a:p>
            <a:pPr>
              <a:lnSpc>
                <a:spcPct val="90000"/>
              </a:lnSpc>
              <a:buSzPct val="95000"/>
              <a:buFont charset="2" typeface="Wingdings 2"/>
              <a:buChar char=""/>
            </a:pPr>
            <a:r>
              <a:rPr lang="pt-BR" sz="2000">
                <a:solidFill>
                  <a:srgbClr val="000000"/>
                </a:solidFill>
                <a:latin typeface="Constantia"/>
              </a:rPr>
              <a:t>manter-se atualizado quanto às ações realizadas pela Secretaria, quanto à Política Municipal do Idoso;</a:t>
            </a:r>
            <a:endParaRPr/>
          </a:p>
        </p:txBody>
      </p:sp>
    </p:spTree>
  </p:cSld>
  <p:timing>
    <p:tnLst>
      <p:par>
        <p:cTn dur="indefinite" id="339" nodeType="tmRoot" restart="never">
          <p:childTnLst>
            <p:seq>
              <p:cTn dur="indefinite" id="340" nodeType="mainSeq">
                <p:childTnLst>
                  <p:par>
                    <p:cTn fill="hold" id="341" nodeType="clickEffect">
                      <p:stCondLst>
                        <p:cond delay="indefinite"/>
                      </p:stCondLst>
                      <p:childTnLst>
                        <p:par>
                          <p:cTn fill="hold" id="342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fill="hold" id="343" nodeType="clickEffect" presetClass="entr" presetID="5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>
                                            <p:txEl>
                                              <p:pRg end="197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1000" fill="hold" id="345"/>
                                        <p:tgtEl>
                                          <p:spTgt spid="212">
                                            <p:txEl>
                                              <p:pRg end="197" st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1000" fill="hold" id="346"/>
                                        <p:tgtEl>
                                          <p:spTgt spid="212">
                                            <p:txEl>
                                              <p:pRg end="197" st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dur="1000" fill="freeze" id="347"/>
                                        <p:tgtEl>
                                          <p:spTgt spid="212">
                                            <p:txEl>
                                              <p:pRg end="197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48" nodeType="clickEffect">
                      <p:stCondLst>
                        <p:cond delay="indefinite"/>
                      </p:stCondLst>
                      <p:childTnLst>
                        <p:par>
                          <p:cTn fill="hold" id="349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fill="hold" id="350" nodeType="clickEffect" presetClass="entr" presetID="5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>
                                            <p:txEl>
                                              <p:pRg end="329" st="19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1000" fill="hold" id="352"/>
                                        <p:tgtEl>
                                          <p:spTgt spid="212">
                                            <p:txEl>
                                              <p:pRg end="329" st="19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1000" fill="hold" id="353"/>
                                        <p:tgtEl>
                                          <p:spTgt spid="212">
                                            <p:txEl>
                                              <p:pRg end="329" st="19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dur="1000" fill="freeze" id="354"/>
                                        <p:tgtEl>
                                          <p:spTgt spid="212">
                                            <p:txEl>
                                              <p:pRg end="329" st="19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55" nodeType="clickEffect">
                      <p:stCondLst>
                        <p:cond delay="indefinite"/>
                      </p:stCondLst>
                      <p:childTnLst>
                        <p:par>
                          <p:cTn fill="hold" id="356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fill="hold" id="357" nodeType="clickEffect" presetClass="entr" presetID="5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>
                                            <p:txEl>
                                              <p:pRg end="433" st="3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1000" fill="hold" id="359"/>
                                        <p:tgtEl>
                                          <p:spTgt spid="212">
                                            <p:txEl>
                                              <p:pRg end="433" st="33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1000" fill="hold" id="360"/>
                                        <p:tgtEl>
                                          <p:spTgt spid="212">
                                            <p:txEl>
                                              <p:pRg end="433" st="33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dur="1000" fill="freeze" id="361"/>
                                        <p:tgtEl>
                                          <p:spTgt spid="212">
                                            <p:txEl>
                                              <p:pRg end="433" st="33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TextShape 1"/>
          <p:cNvSpPr txBox="1"/>
          <p:nvPr/>
        </p:nvSpPr>
        <p:spPr>
          <a:xfrm>
            <a:off x="755640" y="765000"/>
            <a:ext cx="7924320" cy="707760"/>
          </a:xfrm>
          <a:prstGeom prst="rect">
            <a:avLst/>
          </a:prstGeom>
        </p:spPr>
        <p:txBody>
          <a:bodyPr anchor="b" bIns="0" lIns="0" rIns="0" tIns="45000"/>
          <a:p>
            <a:pPr algn="ctr">
              <a:lnSpc>
                <a:spcPct val="100000"/>
              </a:lnSpc>
            </a:pPr>
            <a:r>
              <a:rPr lang="pt-BR" sz="2000">
                <a:solidFill>
                  <a:srgbClr val="04617b"/>
                </a:solidFill>
                <a:latin typeface="Calibri"/>
              </a:rPr>
              <a:t>CABE AOS REPRESENTANTES DO PODER PÚBLICO</a:t>
            </a:r>
            <a:endParaRPr/>
          </a:p>
        </p:txBody>
      </p:sp>
      <p:sp>
        <p:nvSpPr>
          <p:cNvPr id="214" name="TextShape 2"/>
          <p:cNvSpPr txBox="1"/>
          <p:nvPr/>
        </p:nvSpPr>
        <p:spPr>
          <a:xfrm>
            <a:off x="457200" y="1935360"/>
            <a:ext cx="8229240" cy="438876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95000"/>
              <a:buFont charset="2" typeface="Wingdings 2"/>
              <a:buChar char=""/>
            </a:pPr>
            <a:r>
              <a:rPr lang="pt-BR" sz="2000">
                <a:solidFill>
                  <a:srgbClr val="000000"/>
                </a:solidFill>
                <a:latin typeface="Constantia"/>
              </a:rPr>
              <a:t>verificar as possibilidades para ações integradas a outras representações municipais,  levando-as  para apreciação do Conselho;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95000"/>
              <a:buFont charset="2" typeface="Wingdings 2"/>
              <a:buChar char=""/>
            </a:pPr>
            <a:r>
              <a:rPr lang="pt-BR" sz="2000">
                <a:solidFill>
                  <a:srgbClr val="000000"/>
                </a:solidFill>
                <a:latin typeface="Constantia"/>
              </a:rPr>
              <a:t>acompanhar os projetos enviados pelo Conselho Municipal dos Direitos do Idoso à Secretaria que representa;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95000"/>
              <a:buFont charset="2" typeface="Wingdings 2"/>
              <a:buChar char=""/>
            </a:pPr>
            <a:r>
              <a:rPr lang="pt-BR" sz="2000">
                <a:solidFill>
                  <a:srgbClr val="000000"/>
                </a:solidFill>
                <a:latin typeface="Constantia"/>
              </a:rPr>
              <a:t>manter informado o seu suplente;</a:t>
            </a:r>
            <a:endParaRPr/>
          </a:p>
        </p:txBody>
      </p:sp>
    </p:spTree>
  </p:cSld>
  <p:timing>
    <p:tnLst>
      <p:par>
        <p:cTn dur="indefinite" id="362" nodeType="tmRoot" restart="never">
          <p:childTnLst>
            <p:seq>
              <p:cTn dur="indefinite" id="363" nodeType="mainSeq">
                <p:childTnLst>
                  <p:par>
                    <p:cTn fill="hold" id="364" nodeType="clickEffect">
                      <p:stCondLst>
                        <p:cond delay="indefinite"/>
                      </p:stCondLst>
                      <p:childTnLst>
                        <p:par>
                          <p:cTn fill="hold" id="365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fill="hold" id="366" nodeType="clickEffect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>
                                            <p:txEl>
                                              <p:pRg end="129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dur="1000" fill="freeze" id="368"/>
                                        <p:tgtEl>
                                          <p:spTgt spid="214">
                                            <p:txEl>
                                              <p:pRg end="129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69" nodeType="clickEffect">
                      <p:stCondLst>
                        <p:cond delay="indefinite"/>
                      </p:stCondLst>
                      <p:childTnLst>
                        <p:par>
                          <p:cTn fill="hold" id="370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fill="hold" id="371" nodeType="clickEffect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>
                                            <p:txEl>
                                              <p:pRg end="237" st="1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dur="1000" fill="freeze" id="373"/>
                                        <p:tgtEl>
                                          <p:spTgt spid="214">
                                            <p:txEl>
                                              <p:pRg end="237" st="13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74" nodeType="clickEffect">
                      <p:stCondLst>
                        <p:cond delay="indefinite"/>
                      </p:stCondLst>
                      <p:childTnLst>
                        <p:par>
                          <p:cTn fill="hold" id="375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fill="hold" id="376" nodeType="clickEffect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>
                                            <p:txEl>
                                              <p:pRg end="271" st="23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dur="1000" fill="freeze" id="378"/>
                                        <p:tgtEl>
                                          <p:spTgt spid="214">
                                            <p:txEl>
                                              <p:pRg end="271" st="23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TextShape 1"/>
          <p:cNvSpPr txBox="1"/>
          <p:nvPr/>
        </p:nvSpPr>
        <p:spPr>
          <a:xfrm>
            <a:off x="684360" y="765000"/>
            <a:ext cx="7924320" cy="636120"/>
          </a:xfrm>
          <a:prstGeom prst="rect">
            <a:avLst/>
          </a:prstGeom>
        </p:spPr>
        <p:txBody>
          <a:bodyPr anchor="b" bIns="0" lIns="0" rIns="0" tIns="45000"/>
          <a:p>
            <a:pPr algn="ctr">
              <a:lnSpc>
                <a:spcPct val="100000"/>
              </a:lnSpc>
            </a:pPr>
            <a:r>
              <a:rPr lang="pt-BR" sz="2000">
                <a:solidFill>
                  <a:srgbClr val="04617b"/>
                </a:solidFill>
                <a:latin typeface="Calibri"/>
              </a:rPr>
              <a:t>CABE AOS REPRESENTANTES DO PODER PÚBLICO</a:t>
            </a:r>
            <a:endParaRPr/>
          </a:p>
        </p:txBody>
      </p:sp>
      <p:sp>
        <p:nvSpPr>
          <p:cNvPr id="216" name="TextShape 2"/>
          <p:cNvSpPr txBox="1"/>
          <p:nvPr/>
        </p:nvSpPr>
        <p:spPr>
          <a:xfrm>
            <a:off x="826920" y="2492280"/>
            <a:ext cx="7692840" cy="3723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90000"/>
              </a:lnSpc>
              <a:buSzPct val="95000"/>
              <a:buFont charset="2" typeface="Wingdings 2"/>
              <a:buChar char=""/>
            </a:pPr>
            <a:r>
              <a:rPr lang="pt-BR" sz="2000">
                <a:solidFill>
                  <a:srgbClr val="000000"/>
                </a:solidFill>
                <a:latin typeface="Constantia"/>
              </a:rPr>
              <a:t>apresentar ao Conselho Municipal dos Direitos do Idoso as propostas que julgar interessantes para a Política Municipal do Idoso;</a:t>
            </a:r>
            <a:endParaRPr/>
          </a:p>
          <a:p>
            <a:pPr>
              <a:lnSpc>
                <a:spcPct val="90000"/>
              </a:lnSpc>
            </a:pPr>
            <a:endParaRPr/>
          </a:p>
          <a:p>
            <a:pPr>
              <a:lnSpc>
                <a:spcPct val="90000"/>
              </a:lnSpc>
              <a:buSzPct val="95000"/>
              <a:buFont charset="2" typeface="Wingdings 2"/>
              <a:buChar char=""/>
            </a:pPr>
            <a:r>
              <a:rPr lang="pt-BR" sz="2000">
                <a:solidFill>
                  <a:srgbClr val="000000"/>
                </a:solidFill>
                <a:latin typeface="Constantia"/>
              </a:rPr>
              <a:t>participar dos grupos de trabalho e de comissões instituídas pelo Conselho Municipal dos Direitos do Idoso;</a:t>
            </a:r>
            <a:endParaRPr/>
          </a:p>
          <a:p>
            <a:pPr>
              <a:lnSpc>
                <a:spcPct val="90000"/>
              </a:lnSpc>
            </a:pPr>
            <a:endParaRPr/>
          </a:p>
          <a:p>
            <a:pPr>
              <a:lnSpc>
                <a:spcPct val="90000"/>
              </a:lnSpc>
              <a:buSzPct val="95000"/>
              <a:buFont charset="2" typeface="Wingdings 2"/>
              <a:buChar char=""/>
            </a:pPr>
            <a:r>
              <a:rPr lang="pt-BR" sz="2000">
                <a:solidFill>
                  <a:srgbClr val="000000"/>
                </a:solidFill>
                <a:latin typeface="Constantia"/>
              </a:rPr>
              <a:t>representar o Conselho Municipal dos Direitos do Idoso, quando assim for deliberado ou quando designado pelo presidente em atos oficiais e solenes de interesse do idoso.</a:t>
            </a:r>
            <a:endParaRPr/>
          </a:p>
        </p:txBody>
      </p:sp>
    </p:spTree>
  </p:cSld>
  <p:transition>
    <p:wipe dir="u"/>
  </p:transition>
  <p:timing>
    <p:tnLst>
      <p:par>
        <p:cTn dur="indefinite" id="379" nodeType="tmRoot" restart="never">
          <p:childTnLst>
            <p:seq>
              <p:cTn dur="indefinite" id="380" nodeType="mainSeq">
                <p:childTnLst>
                  <p:par>
                    <p:cTn fill="hold" id="381" nodeType="clickEffect">
                      <p:stCondLst>
                        <p:cond delay="indefinite"/>
                      </p:stCondLst>
                      <p:childTnLst>
                        <p:par>
                          <p:cTn fill="hold" id="382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fill="hold" id="383" nodeType="withEffect" presetClass="entr" presetID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1000" fill="freeze" id="385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dur="1000" fill="hold" id="386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898" fill="hold" id="387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100" fill="hold" id="388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89" nodeType="clickEffect">
                      <p:stCondLst>
                        <p:cond delay="indefinite"/>
                      </p:stCondLst>
                      <p:childTnLst>
                        <p:par>
                          <p:cTn fill="hold" id="390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fill="hold" id="391" nodeType="clickEffect" presetClass="entr" presetID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>
                                            <p:txEl>
                                              <p:pRg end="129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1000" fill="freeze" id="393"/>
                                        <p:tgtEl>
                                          <p:spTgt spid="216">
                                            <p:txEl>
                                              <p:pRg end="129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dur="1000" fill="hold" id="394"/>
                                        <p:tgtEl>
                                          <p:spTgt spid="216">
                                            <p:txEl>
                                              <p:pRg end="129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898" fill="hold" id="395"/>
                                        <p:tgtEl>
                                          <p:spTgt spid="216">
                                            <p:txEl>
                                              <p:pRg end="129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100" fill="hold" id="396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16">
                                            <p:txEl>
                                              <p:pRg end="129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97" nodeType="clickEffect">
                      <p:stCondLst>
                        <p:cond delay="indefinite"/>
                      </p:stCondLst>
                      <p:childTnLst>
                        <p:par>
                          <p:cTn fill="hold" id="398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fill="hold" id="399" nodeType="clickEffect" presetClass="entr" presetID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>
                                            <p:txEl>
                                              <p:pRg end="238" st="1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1000" fill="freeze" id="401"/>
                                        <p:tgtEl>
                                          <p:spTgt spid="216">
                                            <p:txEl>
                                              <p:pRg end="238" st="13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dur="1000" fill="hold" id="402"/>
                                        <p:tgtEl>
                                          <p:spTgt spid="216">
                                            <p:txEl>
                                              <p:pRg end="238" st="13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898" fill="hold" id="403"/>
                                        <p:tgtEl>
                                          <p:spTgt spid="216">
                                            <p:txEl>
                                              <p:pRg end="238" st="13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100" fill="hold" id="404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16">
                                            <p:txEl>
                                              <p:pRg end="238" st="13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05" nodeType="clickEffect">
                      <p:stCondLst>
                        <p:cond delay="indefinite"/>
                      </p:stCondLst>
                      <p:childTnLst>
                        <p:par>
                          <p:cTn fill="hold" id="406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fill="hold" id="407" nodeType="clickEffect" presetClass="entr" presetID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>
                                            <p:txEl>
                                              <p:pRg end="409" st="23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1000" fill="freeze" id="409"/>
                                        <p:tgtEl>
                                          <p:spTgt spid="216">
                                            <p:txEl>
                                              <p:pRg end="409" st="23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dur="1000" fill="hold" id="410"/>
                                        <p:tgtEl>
                                          <p:spTgt spid="216">
                                            <p:txEl>
                                              <p:pRg end="409" st="23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898" fill="hold" id="411"/>
                                        <p:tgtEl>
                                          <p:spTgt spid="216">
                                            <p:txEl>
                                              <p:pRg end="409" st="23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100" fill="hold" id="412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16">
                                            <p:txEl>
                                              <p:pRg end="409" st="23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TextShape 1"/>
          <p:cNvSpPr txBox="1"/>
          <p:nvPr/>
        </p:nvSpPr>
        <p:spPr>
          <a:xfrm>
            <a:off x="457200" y="704160"/>
            <a:ext cx="8305560" cy="1142640"/>
          </a:xfrm>
          <a:prstGeom prst="rect">
            <a:avLst/>
          </a:prstGeom>
        </p:spPr>
        <p:txBody>
          <a:bodyPr anchor="b" bIns="0" lIns="0" rIns="0"/>
          <a:p>
            <a:pPr>
              <a:lnSpc>
                <a:spcPct val="100000"/>
              </a:lnSpc>
            </a:pPr>
            <a:r>
              <a:rPr lang="pt-BR" sz="2400">
                <a:solidFill>
                  <a:srgbClr val="04617b"/>
                </a:solidFill>
                <a:latin typeface="Calibri"/>
              </a:rPr>
              <a:t>Papel do Ministério Público</a:t>
            </a:r>
            <a:endParaRPr/>
          </a:p>
        </p:txBody>
      </p:sp>
      <p:sp>
        <p:nvSpPr>
          <p:cNvPr id="218" name="CustomShape 2"/>
          <p:cNvSpPr/>
          <p:nvPr/>
        </p:nvSpPr>
        <p:spPr>
          <a:xfrm>
            <a:off x="2286000" y="2349000"/>
            <a:ext cx="4571640" cy="338148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pt-BR">
                <a:solidFill>
                  <a:srgbClr val="000000"/>
                </a:solidFill>
                <a:latin typeface="Constantia"/>
              </a:rPr>
              <a:t>CAOP do IDOSO</a:t>
            </a:r>
            <a:r>
              <a:rPr lang="pt-BR">
                <a:solidFill>
                  <a:srgbClr val="000000"/>
                </a:solidFill>
                <a:latin typeface="Constantia"/>
              </a:rPr>
              <a:t>
</a:t>
            </a:r>
            <a:r>
              <a:rPr lang="pt-BR">
                <a:solidFill>
                  <a:srgbClr val="000000"/>
                </a:solidFill>
                <a:latin typeface="Constantia"/>
              </a:rPr>
              <a:t>
</a:t>
            </a:r>
            <a:r>
              <a:rPr lang="pt-BR">
                <a:solidFill>
                  <a:srgbClr val="000000"/>
                </a:solidFill>
                <a:latin typeface="Constantia"/>
              </a:rPr>
              <a:t>RESOLUÇÃO Nº 1063, DE 24 DE JUNHO DE 2004.</a:t>
            </a:r>
            <a:r>
              <a:rPr lang="pt-BR">
                <a:solidFill>
                  <a:srgbClr val="000000"/>
                </a:solidFill>
                <a:latin typeface="Constantia"/>
              </a:rPr>
              <a:t>
</a:t>
            </a:r>
            <a:r>
              <a:rPr lang="pt-BR">
                <a:solidFill>
                  <a:srgbClr val="000000"/>
                </a:solidFill>
                <a:latin typeface="Constantia"/>
              </a:rPr>
              <a:t>
</a:t>
            </a:r>
            <a:r>
              <a:rPr lang="pt-BR">
                <a:solidFill>
                  <a:srgbClr val="000000"/>
                </a:solidFill>
                <a:latin typeface="Constantia"/>
              </a:rPr>
              <a:t>“O Procurador Geral de Justiça do Estado do Paraná, no uso das atribuições que lhe são conferidas por lei, resolve CRIAR o CENTRO DE APOIO OPERACIONAL DAS PROMOTORIAS DE DEFESA DOS DIREITOS DO IDOSO”.</a:t>
            </a:r>
            <a:endParaRPr/>
          </a:p>
        </p:txBody>
      </p:sp>
    </p:spTree>
  </p:cSld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TextShape 1"/>
          <p:cNvSpPr txBox="1"/>
          <p:nvPr/>
        </p:nvSpPr>
        <p:spPr>
          <a:xfrm>
            <a:off x="457200" y="704160"/>
            <a:ext cx="8229240" cy="1142640"/>
          </a:xfrm>
          <a:prstGeom prst="rect">
            <a:avLst/>
          </a:prstGeom>
        </p:spPr>
        <p:txBody>
          <a:bodyPr anchor="b" bIns="0" lIns="0" rIns="0" tIns="45000"/>
          <a:p>
            <a:pPr>
              <a:lnSpc>
                <a:spcPct val="100000"/>
              </a:lnSpc>
            </a:pPr>
            <a:r>
              <a:rPr lang="pt-BR" sz="2800">
                <a:solidFill>
                  <a:srgbClr val="04617b"/>
                </a:solidFill>
                <a:latin typeface="Calibri"/>
              </a:rPr>
              <a:t>CAOP – Endereço eletrônico</a:t>
            </a:r>
            <a:endParaRPr/>
          </a:p>
        </p:txBody>
      </p:sp>
      <p:sp>
        <p:nvSpPr>
          <p:cNvPr id="220" name="TextShape 2"/>
          <p:cNvSpPr txBox="1"/>
          <p:nvPr/>
        </p:nvSpPr>
        <p:spPr>
          <a:xfrm>
            <a:off x="457200" y="1935360"/>
            <a:ext cx="8229240" cy="438876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lang="pt-BR" sz="2600" u="sng">
                <a:solidFill>
                  <a:srgbClr val="000000"/>
                </a:solidFill>
                <a:latin typeface="Constantia"/>
              </a:rPr>
              <a:t>www.idoso.caop.mp.pr.gov.br</a:t>
            </a:r>
            <a:endParaRPr/>
          </a:p>
        </p:txBody>
      </p:sp>
    </p:spTree>
  </p:cSld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" id="221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1233720" y="548640"/>
            <a:ext cx="5785920" cy="6306480"/>
          </a:xfrm>
          <a:prstGeom prst="rect">
            <a:avLst/>
          </a:prstGeom>
        </p:spPr>
      </p:pic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TextShape 1"/>
          <p:cNvSpPr txBox="1"/>
          <p:nvPr/>
        </p:nvSpPr>
        <p:spPr>
          <a:xfrm>
            <a:off x="539640" y="476640"/>
            <a:ext cx="8229240" cy="1142640"/>
          </a:xfrm>
          <a:prstGeom prst="rect">
            <a:avLst/>
          </a:prstGeom>
        </p:spPr>
        <p:txBody>
          <a:bodyPr anchor="b" bIns="0" lIns="0" rIns="0" tIns="45000"/>
          <a:p>
            <a:pPr>
              <a:lnSpc>
                <a:spcPct val="100000"/>
              </a:lnSpc>
            </a:pPr>
            <a:r>
              <a:rPr b="1" lang="pt-BR" sz="2800">
                <a:solidFill>
                  <a:srgbClr val="04617b"/>
                </a:solidFill>
                <a:latin typeface="Calibri"/>
              </a:rPr>
              <a:t>CONSELHOS MUNICIPAIS: CONCEITUAÇÃO</a:t>
            </a:r>
            <a:endParaRPr/>
          </a:p>
        </p:txBody>
      </p:sp>
      <p:sp>
        <p:nvSpPr>
          <p:cNvPr id="174" name="TextShape 2"/>
          <p:cNvSpPr txBox="1"/>
          <p:nvPr/>
        </p:nvSpPr>
        <p:spPr>
          <a:xfrm>
            <a:off x="467640" y="2277000"/>
            <a:ext cx="8229240" cy="324000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  <a:buSzPct val="95000"/>
              <a:buFont charset="2" typeface="Wingdings 2"/>
              <a:buChar char=""/>
            </a:pPr>
            <a:r>
              <a:rPr lang="pt-BR" sz="2600">
                <a:solidFill>
                  <a:srgbClr val="000000"/>
                </a:solidFill>
                <a:latin typeface="Humanst521 BT"/>
              </a:rPr>
              <a:t>O Conselho Municipal deve estar aberto a participação das diversas tendências políticas e ideológicas, o que o torna mais representativo no âmbito do município e perante os demais organismos de poder. 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  <a:buSzPct val="95000"/>
              <a:buFont charset="2" typeface="Wingdings 2"/>
              <a:buChar char=""/>
            </a:pPr>
            <a:r>
              <a:rPr lang="pt-BR" sz="2600">
                <a:solidFill>
                  <a:srgbClr val="000000"/>
                </a:solidFill>
                <a:latin typeface="Calibri"/>
              </a:rPr>
              <a:t>Por essa razão, o Conselho não estará atrelado a nenhum partido político.</a:t>
            </a:r>
            <a:endParaRPr/>
          </a:p>
        </p:txBody>
      </p:sp>
    </p:spTree>
  </p:cSld>
  <p:timing>
    <p:tnLst>
      <p:par>
        <p:cTn dur="indefinite" id="17" nodeType="tmRoot" restart="never">
          <p:childTnLst>
            <p:seq>
              <p:cTn dur="indefinite" id="18" nodeType="mainSeq">
                <p:childTnLst>
                  <p:par>
                    <p:cTn fill="hold" id="19" nodeType="clickEffect">
                      <p:stCondLst>
                        <p:cond delay="indefinite"/>
                      </p:stCondLst>
                      <p:childTnLst>
                        <p:par>
                          <p:cTn fill="hold" id="20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fill="hold" id="21" nodeType="clickEffect" presetClass="entr" presetID="5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end="202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1000" fill="hold" id="23"/>
                                        <p:tgtEl>
                                          <p:spTgt spid="174">
                                            <p:txEl>
                                              <p:pRg end="202" st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1000" fill="hold" id="24"/>
                                        <p:tgtEl>
                                          <p:spTgt spid="174">
                                            <p:txEl>
                                              <p:pRg end="202" st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dur="1000" fill="freeze" id="25"/>
                                        <p:tgtEl>
                                          <p:spTgt spid="174">
                                            <p:txEl>
                                              <p:pRg end="202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6">
                      <p:stCondLst>
                        <p:cond delay="indefinite"/>
                      </p:stCondLst>
                      <p:childTnLst>
                        <p:par>
                          <p:cTn fill="hold" id="27">
                            <p:stCondLst>
                              <p:cond delay="0"/>
                            </p:stCondLst>
                            <p:childTnLst>
                              <p:par>
                                <p:cTn fill="hold" id="28" nodeType="clickEffect" presetClass="entr" presetID="5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end="277" st="20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1000" fill="hold" id="30"/>
                                        <p:tgtEl>
                                          <p:spTgt spid="174">
                                            <p:txEl>
                                              <p:pRg end="277" st="20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1000" fill="hold" id="31"/>
                                        <p:tgtEl>
                                          <p:spTgt spid="174">
                                            <p:txEl>
                                              <p:pRg end="277" st="20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dur="1000" fill="freeze" id="32"/>
                                        <p:tgtEl>
                                          <p:spTgt spid="174">
                                            <p:txEl>
                                              <p:pRg end="277" st="20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TextShape 1"/>
          <p:cNvSpPr txBox="1"/>
          <p:nvPr/>
        </p:nvSpPr>
        <p:spPr>
          <a:xfrm>
            <a:off x="457200" y="704160"/>
            <a:ext cx="8229240" cy="1142640"/>
          </a:xfrm>
          <a:prstGeom prst="rect">
            <a:avLst/>
          </a:prstGeom>
        </p:spPr>
        <p:txBody>
          <a:bodyPr anchor="b" bIns="0" lIns="0" rIns="0" tIns="45000"/>
          <a:p>
            <a:pPr>
              <a:lnSpc>
                <a:spcPct val="100000"/>
              </a:lnSpc>
            </a:pPr>
            <a:r>
              <a:rPr lang="pt-BR" sz="2800">
                <a:solidFill>
                  <a:srgbClr val="04617b"/>
                </a:solidFill>
                <a:latin typeface="Calibri"/>
              </a:rPr>
              <a:t>CONSELHOS MUNICIPAIS: CONCEITUAÇÃO</a:t>
            </a:r>
            <a:endParaRPr/>
          </a:p>
        </p:txBody>
      </p:sp>
      <p:sp>
        <p:nvSpPr>
          <p:cNvPr id="176" name="TextShape 2"/>
          <p:cNvSpPr txBox="1"/>
          <p:nvPr/>
        </p:nvSpPr>
        <p:spPr>
          <a:xfrm>
            <a:off x="457200" y="1935360"/>
            <a:ext cx="8229240" cy="438876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SzPct val="95000"/>
              <a:buFont charset="2" typeface="Wingdings 2"/>
              <a:buChar char=""/>
            </a:pPr>
            <a:r>
              <a:rPr lang="pt-BR" sz="2400">
                <a:solidFill>
                  <a:srgbClr val="000000"/>
                </a:solidFill>
                <a:latin typeface="Constantia"/>
              </a:rPr>
              <a:t>O Conselho Municipal deve promover amplo e transparente debate das necessidades e anseios dos idosos, encaminhando propostas aos poderes municipais, que são os principais responsáveis pela execução das ações.</a:t>
            </a:r>
            <a:endParaRPr/>
          </a:p>
          <a:p>
            <a:pPr>
              <a:lnSpc>
                <a:spcPct val="100000"/>
              </a:lnSpc>
            </a:pPr>
            <a:r>
              <a:rPr lang="pt-BR" sz="2400">
                <a:solidFill>
                  <a:srgbClr val="000000"/>
                </a:solidFill>
                <a:latin typeface="Constantia"/>
              </a:rPr>
              <a:t> </a:t>
            </a:r>
            <a:endParaRPr/>
          </a:p>
          <a:p>
            <a:pPr>
              <a:lnSpc>
                <a:spcPct val="100000"/>
              </a:lnSpc>
              <a:buSzPct val="95000"/>
              <a:buFont charset="2" typeface="Wingdings 2"/>
              <a:buChar char=""/>
            </a:pPr>
            <a:r>
              <a:rPr lang="pt-BR" sz="2400">
                <a:solidFill>
                  <a:srgbClr val="000000"/>
                </a:solidFill>
                <a:latin typeface="Constantia"/>
              </a:rPr>
              <a:t>O papel do Conselho é consultivo, normativo, deliberativo, fiscalizador e formulador de políticas dirigidas à pessoa idosa.</a:t>
            </a:r>
            <a:endParaRPr/>
          </a:p>
        </p:txBody>
      </p:sp>
    </p:spTree>
  </p:cSld>
  <p:timing>
    <p:tnLst>
      <p:par>
        <p:cTn dur="indefinite" id="33" nodeType="tmRoot" restart="never">
          <p:childTnLst>
            <p:seq>
              <p:cTn dur="indefinite" id="34" nodeType="mainSeq">
                <p:childTnLst>
                  <p:par>
                    <p:cTn fill="hold" id="35" nodeType="clickEffect">
                      <p:stCondLst>
                        <p:cond delay="indefinite"/>
                      </p:stCondLst>
                      <p:childTnLst>
                        <p:par>
                          <p:cTn fill="hold" id="36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fill="hold" id="37" nodeType="clickEffect" presetClass="entr" presetID="5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>
                                            <p:txEl>
                                              <p:pRg end="209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1000" fill="hold" id="39"/>
                                        <p:tgtEl>
                                          <p:spTgt spid="176">
                                            <p:txEl>
                                              <p:pRg end="209" st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1000" fill="hold" id="40"/>
                                        <p:tgtEl>
                                          <p:spTgt spid="176">
                                            <p:txEl>
                                              <p:pRg end="209" st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dur="1000" fill="freeze" id="41"/>
                                        <p:tgtEl>
                                          <p:spTgt spid="176">
                                            <p:txEl>
                                              <p:pRg end="209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2">
                      <p:stCondLst>
                        <p:cond delay="indefinite"/>
                      </p:stCondLst>
                      <p:childTnLst>
                        <p:par>
                          <p:cTn fill="hold" id="43">
                            <p:stCondLst>
                              <p:cond delay="0"/>
                            </p:stCondLst>
                            <p:childTnLst>
                              <p:par>
                                <p:cTn fill="hold" id="44" nodeType="clickEffect" presetClass="entr" presetID="5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>
                                            <p:txEl>
                                              <p:pRg end="335" st="2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1000" fill="hold" id="46"/>
                                        <p:tgtEl>
                                          <p:spTgt spid="176">
                                            <p:txEl>
                                              <p:pRg end="335" st="21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1000" fill="hold" id="47"/>
                                        <p:tgtEl>
                                          <p:spTgt spid="176">
                                            <p:txEl>
                                              <p:pRg end="335" st="21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dur="1000" fill="freeze" id="48"/>
                                        <p:tgtEl>
                                          <p:spTgt spid="176">
                                            <p:txEl>
                                              <p:pRg end="335" st="2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TextShape 1"/>
          <p:cNvSpPr txBox="1"/>
          <p:nvPr/>
        </p:nvSpPr>
        <p:spPr>
          <a:xfrm>
            <a:off x="457200" y="704160"/>
            <a:ext cx="8229240" cy="1142640"/>
          </a:xfrm>
          <a:prstGeom prst="rect">
            <a:avLst/>
          </a:prstGeom>
        </p:spPr>
        <p:txBody>
          <a:bodyPr anchor="b" bIns="0" lIns="0" rIns="0" tIns="45000"/>
          <a:p>
            <a:pPr>
              <a:lnSpc>
                <a:spcPct val="100000"/>
              </a:lnSpc>
            </a:pPr>
            <a:r>
              <a:rPr lang="pt-BR" sz="2800">
                <a:solidFill>
                  <a:srgbClr val="04617b"/>
                </a:solidFill>
                <a:latin typeface="Calibri"/>
              </a:rPr>
              <a:t>CONSELHOS MUNICIPAIS: CONCEITUAÇÃO</a:t>
            </a:r>
            <a:endParaRPr/>
          </a:p>
        </p:txBody>
      </p:sp>
      <p:sp>
        <p:nvSpPr>
          <p:cNvPr id="178" name="TextShape 2"/>
          <p:cNvSpPr txBox="1"/>
          <p:nvPr/>
        </p:nvSpPr>
        <p:spPr>
          <a:xfrm>
            <a:off x="899640" y="2493000"/>
            <a:ext cx="7692840" cy="372384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  <a:buSzPct val="95000"/>
              <a:buFont charset="2" typeface="Wingdings 2"/>
              <a:buChar char=""/>
            </a:pPr>
            <a:r>
              <a:rPr lang="pt-BR" sz="2600">
                <a:solidFill>
                  <a:srgbClr val="000000"/>
                </a:solidFill>
                <a:latin typeface="Constantia"/>
              </a:rPr>
              <a:t>O Conselho deve se aproximar do poder Público Municipal e dos órgãos de representação Estadual e Nacional, estabelecendo, na medida do possível, interfaces que possam ajudar na construção de uma sociedade mais organizada, participativa e justa com o idoso.</a:t>
            </a:r>
            <a:endParaRPr/>
          </a:p>
        </p:txBody>
      </p:sp>
    </p:spTree>
  </p:cSld>
  <p:timing>
    <p:tnLst>
      <p:par>
        <p:cTn dur="indefinite" id="49" nodeType="tmRoot" restart="never">
          <p:childTnLst>
            <p:seq>
              <p:cTn dur="indefinite" id="50" nodeType="mainSeq">
                <p:childTnLst>
                  <p:par>
                    <p:cTn fill="hold" id="51" nodeType="clickEffect">
                      <p:stCondLst>
                        <p:cond delay="indefinite"/>
                      </p:stCondLst>
                      <p:childTnLst>
                        <p:par>
                          <p:cTn fill="hold" id="52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fill="hold" id="53" nodeType="clickEffect" presetClass="entr" presetID="5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>
                                            <p:txEl>
                                              <p:pRg end="257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1000" fill="hold" id="55"/>
                                        <p:tgtEl>
                                          <p:spTgt spid="178">
                                            <p:txEl>
                                              <p:pRg end="257" st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1000" fill="hold" id="56"/>
                                        <p:tgtEl>
                                          <p:spTgt spid="178">
                                            <p:txEl>
                                              <p:pRg end="257" st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dur="1000" fill="freeze" id="57"/>
                                        <p:tgtEl>
                                          <p:spTgt spid="178">
                                            <p:txEl>
                                              <p:pRg end="257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TextShape 1"/>
          <p:cNvSpPr txBox="1"/>
          <p:nvPr/>
        </p:nvSpPr>
        <p:spPr>
          <a:xfrm>
            <a:off x="457200" y="704160"/>
            <a:ext cx="8229240" cy="1142640"/>
          </a:xfrm>
          <a:prstGeom prst="rect">
            <a:avLst/>
          </a:prstGeom>
        </p:spPr>
        <p:txBody>
          <a:bodyPr anchor="b" bIns="0" lIns="0" rIns="0" tIns="45000"/>
          <a:p>
            <a:pPr>
              <a:lnSpc>
                <a:spcPct val="100000"/>
              </a:lnSpc>
            </a:pPr>
            <a:r>
              <a:rPr lang="pt-BR" sz="2800">
                <a:solidFill>
                  <a:srgbClr val="04617b"/>
                </a:solidFill>
                <a:latin typeface="Calibri"/>
              </a:rPr>
              <a:t>CONSELHOS MUNICIPAIS: CONCEITUAÇÃO</a:t>
            </a:r>
            <a:endParaRPr/>
          </a:p>
        </p:txBody>
      </p:sp>
      <p:sp>
        <p:nvSpPr>
          <p:cNvPr id="180" name="TextShape 2"/>
          <p:cNvSpPr txBox="1"/>
          <p:nvPr/>
        </p:nvSpPr>
        <p:spPr>
          <a:xfrm>
            <a:off x="827640" y="2853000"/>
            <a:ext cx="7692840" cy="372384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  <a:buSzPct val="95000"/>
              <a:buFont charset="2" typeface="Wingdings 2"/>
              <a:buChar char=""/>
            </a:pPr>
            <a:r>
              <a:rPr lang="pt-BR" sz="2600">
                <a:solidFill>
                  <a:srgbClr val="000000"/>
                </a:solidFill>
                <a:latin typeface="Constantia"/>
              </a:rPr>
              <a:t> </a:t>
            </a:r>
            <a:r>
              <a:rPr lang="pt-BR" sz="2600">
                <a:solidFill>
                  <a:srgbClr val="000000"/>
                </a:solidFill>
                <a:latin typeface="Constantia"/>
              </a:rPr>
              <a:t>É no </a:t>
            </a:r>
            <a:r>
              <a:rPr b="1" lang="pt-BR" sz="2600" u="sng">
                <a:solidFill>
                  <a:srgbClr val="000000"/>
                </a:solidFill>
                <a:latin typeface="Constantia"/>
              </a:rPr>
              <a:t>Conselho de Direitos municipal,</a:t>
            </a:r>
            <a:r>
              <a:rPr lang="pt-BR" sz="2600">
                <a:solidFill>
                  <a:srgbClr val="000000"/>
                </a:solidFill>
                <a:latin typeface="Constantia"/>
              </a:rPr>
              <a:t> que tem assento a representação do cidadão que envelhece no município, pois é espaço público local, para as decisões descentralizadas do segmento. </a:t>
            </a:r>
            <a:endParaRPr/>
          </a:p>
        </p:txBody>
      </p:sp>
    </p:spTree>
  </p:cSld>
  <p:timing>
    <p:tnLst>
      <p:par>
        <p:cTn dur="indefinite" id="58" nodeType="tmRoot" restart="never">
          <p:childTnLst>
            <p:seq>
              <p:cTn dur="indefinite" id="59" nodeType="mainSeq">
                <p:childTnLst>
                  <p:par>
                    <p:cTn fill="hold" id="60" nodeType="clickEffect">
                      <p:stCondLst>
                        <p:cond delay="indefinite"/>
                      </p:stCondLst>
                      <p:childTnLst>
                        <p:par>
                          <p:cTn fill="hold" id="61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fill="hold" id="62" nodeType="clickEffect" presetClass="entr" presetID="5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end="186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1000" fill="hold" id="64"/>
                                        <p:tgtEl>
                                          <p:spTgt spid="180">
                                            <p:txEl>
                                              <p:pRg end="186" st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1000" fill="hold" id="65"/>
                                        <p:tgtEl>
                                          <p:spTgt spid="180">
                                            <p:txEl>
                                              <p:pRg end="186" st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dur="1000" fill="freeze" id="66"/>
                                        <p:tgtEl>
                                          <p:spTgt spid="180">
                                            <p:txEl>
                                              <p:pRg end="186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TextShape 1"/>
          <p:cNvSpPr txBox="1"/>
          <p:nvPr/>
        </p:nvSpPr>
        <p:spPr>
          <a:xfrm>
            <a:off x="457200" y="704160"/>
            <a:ext cx="8229240" cy="1142640"/>
          </a:xfrm>
          <a:prstGeom prst="rect">
            <a:avLst/>
          </a:prstGeom>
        </p:spPr>
        <p:txBody>
          <a:bodyPr anchor="b" bIns="0" lIns="0" rIns="0" tIns="45000"/>
          <a:p>
            <a:pPr algn="ctr">
              <a:lnSpc>
                <a:spcPct val="100000"/>
              </a:lnSpc>
            </a:pPr>
            <a:r>
              <a:rPr lang="pt-BR" sz="2800">
                <a:solidFill>
                  <a:srgbClr val="04617b"/>
                </a:solidFill>
                <a:latin typeface="Calibri"/>
              </a:rPr>
              <a:t>CONSELHOS MUNICIPAIS: </a:t>
            </a:r>
            <a:r>
              <a:rPr lang="pt-BR" sz="2800">
                <a:solidFill>
                  <a:srgbClr val="04617b"/>
                </a:solidFill>
                <a:latin typeface="Calibri"/>
              </a:rPr>
              <a:t>
</a:t>
            </a:r>
            <a:r>
              <a:rPr lang="pt-BR" sz="2800">
                <a:solidFill>
                  <a:srgbClr val="04617b"/>
                </a:solidFill>
                <a:latin typeface="Calibri"/>
              </a:rPr>
              <a:t>FUNDAMENTOS LEGAIS</a:t>
            </a:r>
            <a:endParaRPr/>
          </a:p>
        </p:txBody>
      </p:sp>
      <p:sp>
        <p:nvSpPr>
          <p:cNvPr id="182" name="TextShape 2"/>
          <p:cNvSpPr txBox="1"/>
          <p:nvPr/>
        </p:nvSpPr>
        <p:spPr>
          <a:xfrm>
            <a:off x="457200" y="1935360"/>
            <a:ext cx="8229240" cy="438876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95000"/>
              <a:buFont charset="2" typeface="Wingdings 2"/>
              <a:buChar char=""/>
            </a:pPr>
            <a:r>
              <a:rPr lang="pt-BR" sz="2600">
                <a:solidFill>
                  <a:srgbClr val="000000"/>
                </a:solidFill>
                <a:latin typeface="Constantia"/>
              </a:rPr>
              <a:t>Resolução nº 46/91 da Organização das Nações Unidas, define PARTICIPAÇÃO como um dos </a:t>
            </a:r>
            <a:r>
              <a:rPr lang="pt-BR" sz="2600" u="sng">
                <a:solidFill>
                  <a:srgbClr val="000000"/>
                </a:solidFill>
                <a:latin typeface="Constantia"/>
              </a:rPr>
              <a:t>Princípios para as Pessoas Idosas</a:t>
            </a:r>
            <a:r>
              <a:rPr lang="pt-BR" sz="2600">
                <a:solidFill>
                  <a:srgbClr val="000000"/>
                </a:solidFill>
                <a:latin typeface="Constantia"/>
              </a:rPr>
              <a:t>. </a:t>
            </a:r>
            <a:endParaRPr/>
          </a:p>
        </p:txBody>
      </p:sp>
    </p:spTree>
  </p:cSld>
  <p:timing>
    <p:tnLst>
      <p:par>
        <p:cTn dur="indefinite" id="67" nodeType="tmRoot" restart="never">
          <p:childTnLst>
            <p:seq>
              <p:cTn dur="indefinite" id="68" nodeType="mainSeq">
                <p:childTnLst>
                  <p:par>
                    <p:cTn fill="hold" id="69" nodeType="clickEffect">
                      <p:stCondLst>
                        <p:cond delay="indefinite"/>
                      </p:stCondLst>
                      <p:childTnLst>
                        <p:par>
                          <p:cTn fill="hold" id="70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fill="hold" id="71" nodeType="clickEffect" presetClass="entr" presetID="5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>
                                            <p:txEl>
                                              <p:pRg end="122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1000" fill="hold" id="73"/>
                                        <p:tgtEl>
                                          <p:spTgt spid="182">
                                            <p:txEl>
                                              <p:pRg end="122" st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1000" fill="hold" id="74"/>
                                        <p:tgtEl>
                                          <p:spTgt spid="182">
                                            <p:txEl>
                                              <p:pRg end="122" st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dur="1000" fill="freeze" id="75"/>
                                        <p:tgtEl>
                                          <p:spTgt spid="182">
                                            <p:txEl>
                                              <p:pRg end="122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TextShape 1"/>
          <p:cNvSpPr txBox="1"/>
          <p:nvPr/>
        </p:nvSpPr>
        <p:spPr>
          <a:xfrm>
            <a:off x="457200" y="704160"/>
            <a:ext cx="8229240" cy="1142640"/>
          </a:xfrm>
          <a:prstGeom prst="rect">
            <a:avLst/>
          </a:prstGeom>
        </p:spPr>
        <p:txBody>
          <a:bodyPr anchor="b" bIns="0" lIns="0" rIns="0" tIns="45000"/>
          <a:p>
            <a:pPr algn="ctr">
              <a:lnSpc>
                <a:spcPct val="100000"/>
              </a:lnSpc>
            </a:pPr>
            <a:r>
              <a:rPr lang="pt-BR" sz="2800">
                <a:solidFill>
                  <a:srgbClr val="04617b"/>
                </a:solidFill>
                <a:latin typeface="Calibri"/>
              </a:rPr>
              <a:t>CONSELHOS MUNICIPAIS: </a:t>
            </a:r>
            <a:r>
              <a:rPr lang="pt-BR" sz="2800">
                <a:solidFill>
                  <a:srgbClr val="04617b"/>
                </a:solidFill>
                <a:latin typeface="Calibri"/>
              </a:rPr>
              <a:t>
</a:t>
            </a:r>
            <a:r>
              <a:rPr lang="pt-BR" sz="2800">
                <a:solidFill>
                  <a:srgbClr val="04617b"/>
                </a:solidFill>
                <a:latin typeface="Calibri"/>
              </a:rPr>
              <a:t>FUNDAMENTOS LEGAIS</a:t>
            </a:r>
            <a:endParaRPr/>
          </a:p>
        </p:txBody>
      </p:sp>
      <p:sp>
        <p:nvSpPr>
          <p:cNvPr id="184" name="TextShape 2"/>
          <p:cNvSpPr txBox="1"/>
          <p:nvPr/>
        </p:nvSpPr>
        <p:spPr>
          <a:xfrm>
            <a:off x="683640" y="2493000"/>
            <a:ext cx="7745040" cy="387756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SzPct val="95000"/>
              <a:buFont charset="2" typeface="Wingdings 2"/>
              <a:buChar char=""/>
            </a:pPr>
            <a:r>
              <a:rPr lang="pt-BR" sz="2600">
                <a:solidFill>
                  <a:srgbClr val="000000"/>
                </a:solidFill>
                <a:latin typeface="Constantia"/>
              </a:rPr>
              <a:t>A Constituição Federal de 1988 deu novo arranjo institucional e criou espaços para a participação da sociedade em conjunto com o poder público. 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95000"/>
              <a:buFont charset="2" typeface="Wingdings 2"/>
              <a:buChar char=""/>
            </a:pPr>
            <a:r>
              <a:rPr lang="pt-BR" sz="2600">
                <a:solidFill>
                  <a:srgbClr val="000000"/>
                </a:solidFill>
                <a:latin typeface="Constantia"/>
              </a:rPr>
              <a:t>A democracia e o federalismo, presentes na Carta Magna, são fundamentos para a descentralização. </a:t>
            </a:r>
            <a:endParaRPr/>
          </a:p>
        </p:txBody>
      </p:sp>
    </p:spTree>
  </p:cSld>
  <p:timing>
    <p:tnLst>
      <p:par>
        <p:cTn dur="indefinite" id="76" nodeType="tmRoot" restart="never">
          <p:childTnLst>
            <p:seq>
              <p:cTn dur="indefinite" id="77" nodeType="mainSeq">
                <p:childTnLst>
                  <p:par>
                    <p:cTn fill="hold" id="78" nodeType="clickEffect">
                      <p:stCondLst>
                        <p:cond delay="indefinite"/>
                      </p:stCondLst>
                      <p:childTnLst>
                        <p:par>
                          <p:cTn fill="hold" id="79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fill="hold" id="80" nodeType="clickEffect" presetClass="entr" presetID="5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>
                                            <p:txEl>
                                              <p:pRg end="145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1000" fill="hold" id="82"/>
                                        <p:tgtEl>
                                          <p:spTgt spid="184">
                                            <p:txEl>
                                              <p:pRg end="145" st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1000" fill="hold" id="83"/>
                                        <p:tgtEl>
                                          <p:spTgt spid="184">
                                            <p:txEl>
                                              <p:pRg end="145" st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dur="1000" fill="freeze" id="84"/>
                                        <p:tgtEl>
                                          <p:spTgt spid="184">
                                            <p:txEl>
                                              <p:pRg end="145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5" nodeType="clickEffect">
                      <p:stCondLst>
                        <p:cond delay="indefinite"/>
                      </p:stCondLst>
                      <p:childTnLst>
                        <p:par>
                          <p:cTn fill="hold" id="86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fill="hold" id="87" nodeType="clickEffect" presetClass="entr" presetID="5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>
                                            <p:txEl>
                                              <p:pRg end="244" st="14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1000" fill="hold" id="89"/>
                                        <p:tgtEl>
                                          <p:spTgt spid="184">
                                            <p:txEl>
                                              <p:pRg end="244" st="14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1000" fill="hold" id="90"/>
                                        <p:tgtEl>
                                          <p:spTgt spid="184">
                                            <p:txEl>
                                              <p:pRg end="244" st="14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dur="1000" fill="freeze" id="91"/>
                                        <p:tgtEl>
                                          <p:spTgt spid="184">
                                            <p:txEl>
                                              <p:pRg end="244" st="14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TextShape 1"/>
          <p:cNvSpPr txBox="1"/>
          <p:nvPr/>
        </p:nvSpPr>
        <p:spPr>
          <a:xfrm>
            <a:off x="457200" y="704160"/>
            <a:ext cx="8229240" cy="1142640"/>
          </a:xfrm>
          <a:prstGeom prst="rect">
            <a:avLst/>
          </a:prstGeom>
        </p:spPr>
        <p:txBody>
          <a:bodyPr anchor="b" bIns="0" lIns="0" rIns="0" tIns="45000"/>
          <a:p>
            <a:pPr algn="ctr">
              <a:lnSpc>
                <a:spcPct val="100000"/>
              </a:lnSpc>
            </a:pPr>
            <a:r>
              <a:rPr lang="pt-BR" sz="2800">
                <a:solidFill>
                  <a:srgbClr val="04617b"/>
                </a:solidFill>
                <a:latin typeface="Calibri"/>
              </a:rPr>
              <a:t>CONSELHOS MUNICIPAIS: </a:t>
            </a:r>
            <a:r>
              <a:rPr lang="pt-BR" sz="2800">
                <a:solidFill>
                  <a:srgbClr val="04617b"/>
                </a:solidFill>
                <a:latin typeface="Calibri"/>
              </a:rPr>
              <a:t>
</a:t>
            </a:r>
            <a:r>
              <a:rPr lang="pt-BR" sz="2800">
                <a:solidFill>
                  <a:srgbClr val="04617b"/>
                </a:solidFill>
                <a:latin typeface="Calibri"/>
              </a:rPr>
              <a:t>FUNDAMENTOS LEGAIS</a:t>
            </a:r>
            <a:endParaRPr/>
          </a:p>
        </p:txBody>
      </p:sp>
      <p:sp>
        <p:nvSpPr>
          <p:cNvPr id="186" name="TextShape 2"/>
          <p:cNvSpPr txBox="1"/>
          <p:nvPr/>
        </p:nvSpPr>
        <p:spPr>
          <a:xfrm>
            <a:off x="683640" y="2493000"/>
            <a:ext cx="7745040" cy="387756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  <a:buSzPct val="95000"/>
              <a:buFont charset="2" typeface="Wingdings 2"/>
              <a:buChar char=""/>
            </a:pPr>
            <a:r>
              <a:rPr lang="pt-BR" sz="2600">
                <a:solidFill>
                  <a:srgbClr val="000000"/>
                </a:solidFill>
                <a:latin typeface="Constantia"/>
              </a:rPr>
              <a:t>A Política Nacional do Idoso (Lei Federal 8.842/94), destaca em seus princípios que “a família, a sociedade e o Estado têm o dever de assegurar ao idoso todos os direitos de cidadania, garantindo sua </a:t>
            </a:r>
            <a:r>
              <a:rPr lang="pt-BR" sz="2600" u="sng">
                <a:solidFill>
                  <a:srgbClr val="000000"/>
                </a:solidFill>
                <a:latin typeface="Constantia"/>
              </a:rPr>
              <a:t>participação</a:t>
            </a:r>
            <a:r>
              <a:rPr lang="pt-BR" sz="2600">
                <a:solidFill>
                  <a:srgbClr val="000000"/>
                </a:solidFill>
                <a:latin typeface="Constantia"/>
              </a:rPr>
              <a:t> na comunidade, defendendo sua dignidade, bem estar e o direito à vida”. </a:t>
            </a:r>
            <a:endParaRPr/>
          </a:p>
        </p:txBody>
      </p:sp>
    </p:spTree>
  </p:cSld>
  <p:timing>
    <p:tnLst>
      <p:par>
        <p:cTn dur="indefinite" id="92" nodeType="tmRoot" restart="never">
          <p:childTnLst>
            <p:seq>
              <p:cTn dur="indefinite" id="93" nodeType="mainSeq">
                <p:childTnLst>
                  <p:par>
                    <p:cTn fill="hold" id="94" nodeType="clickEffect">
                      <p:stCondLst>
                        <p:cond delay="indefinite"/>
                      </p:stCondLst>
                      <p:childTnLst>
                        <p:par>
                          <p:cTn fill="hold" id="95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fill="hold" id="96" nodeType="clickEffect" presetClass="entr" presetID="5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>
                                            <p:txEl>
                                              <p:pRg end="286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1000" fill="hold" id="98"/>
                                        <p:tgtEl>
                                          <p:spTgt spid="186">
                                            <p:txEl>
                                              <p:pRg end="286" st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1000" fill="hold" id="99"/>
                                        <p:tgtEl>
                                          <p:spTgt spid="186">
                                            <p:txEl>
                                              <p:pRg end="286" st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dur="1000" fill="freeze" id="100"/>
                                        <p:tgtEl>
                                          <p:spTgt spid="186">
                                            <p:txEl>
                                              <p:pRg end="286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